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9"/>
  </p:notesMasterIdLst>
  <p:handoutMasterIdLst>
    <p:handoutMasterId r:id="rId20"/>
  </p:handoutMasterIdLst>
  <p:sldIdLst>
    <p:sldId id="256" r:id="rId5"/>
    <p:sldId id="257" r:id="rId6"/>
    <p:sldId id="297" r:id="rId7"/>
    <p:sldId id="298" r:id="rId8"/>
    <p:sldId id="299" r:id="rId9"/>
    <p:sldId id="300" r:id="rId10"/>
    <p:sldId id="302" r:id="rId11"/>
    <p:sldId id="313" r:id="rId12"/>
    <p:sldId id="314" r:id="rId13"/>
    <p:sldId id="308" r:id="rId14"/>
    <p:sldId id="312" r:id="rId15"/>
    <p:sldId id="311" r:id="rId16"/>
    <p:sldId id="305" r:id="rId17"/>
    <p:sldId id="296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593A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F41300B-76E7-4876-8A4B-1989CE811066}" v="2292" dt="2025-10-22T07:42:58.462"/>
  </p1510:revLst>
</p1510:revInfo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9031" autoAdjust="0"/>
  </p:normalViewPr>
  <p:slideViewPr>
    <p:cSldViewPr snapToGrid="0">
      <p:cViewPr varScale="1">
        <p:scale>
          <a:sx n="56" d="100"/>
          <a:sy n="56" d="100"/>
        </p:scale>
        <p:origin x="104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21" Type="http://schemas.openxmlformats.org/officeDocument/2006/relationships/commentAuthors" Target="comment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28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hanmugam Kothandan" userId="3f0d0775-0319-40cf-befa-839c3298f365" providerId="ADAL" clId="{7E32CD6C-C59D-4368-9CEE-1157BBE1455A}"/>
    <pc:docChg chg="undo custSel addSld delSld modSld">
      <pc:chgData name="Shanmugam Kothandan" userId="3f0d0775-0319-40cf-befa-839c3298f365" providerId="ADAL" clId="{7E32CD6C-C59D-4368-9CEE-1157BBE1455A}" dt="2025-10-21T10:13:10.029" v="904" actId="20577"/>
      <pc:docMkLst>
        <pc:docMk/>
      </pc:docMkLst>
      <pc:sldChg chg="modSp mod">
        <pc:chgData name="Shanmugam Kothandan" userId="3f0d0775-0319-40cf-befa-839c3298f365" providerId="ADAL" clId="{7E32CD6C-C59D-4368-9CEE-1157BBE1455A}" dt="2025-10-21T08:54:59.016" v="3" actId="6549"/>
        <pc:sldMkLst>
          <pc:docMk/>
          <pc:sldMk cId="3751346658" sldId="303"/>
        </pc:sldMkLst>
      </pc:sldChg>
      <pc:sldChg chg="modSp add mod">
        <pc:chgData name="Shanmugam Kothandan" userId="3f0d0775-0319-40cf-befa-839c3298f365" providerId="ADAL" clId="{7E32CD6C-C59D-4368-9CEE-1157BBE1455A}" dt="2025-10-21T10:10:33.648" v="879" actId="13926"/>
        <pc:sldMkLst>
          <pc:docMk/>
          <pc:sldMk cId="646681727" sldId="308"/>
        </pc:sldMkLst>
        <pc:spChg chg="mod">
          <ac:chgData name="Shanmugam Kothandan" userId="3f0d0775-0319-40cf-befa-839c3298f365" providerId="ADAL" clId="{7E32CD6C-C59D-4368-9CEE-1157BBE1455A}" dt="2025-10-21T09:08:34.173" v="275" actId="20577"/>
          <ac:spMkLst>
            <pc:docMk/>
            <pc:sldMk cId="646681727" sldId="308"/>
            <ac:spMk id="2" creationId="{26756C1E-2CCE-2773-DA76-6722D7080488}"/>
          </ac:spMkLst>
        </pc:spChg>
      </pc:sldChg>
      <pc:sldChg chg="modSp add del mod">
        <pc:chgData name="Shanmugam Kothandan" userId="3f0d0775-0319-40cf-befa-839c3298f365" providerId="ADAL" clId="{7E32CD6C-C59D-4368-9CEE-1157BBE1455A}" dt="2025-10-21T09:54:59.711" v="867" actId="47"/>
        <pc:sldMkLst>
          <pc:docMk/>
          <pc:sldMk cId="2842310501" sldId="309"/>
        </pc:sldMkLst>
      </pc:sldChg>
      <pc:sldChg chg="modSp new del mod">
        <pc:chgData name="Shanmugam Kothandan" userId="3f0d0775-0319-40cf-befa-839c3298f365" providerId="ADAL" clId="{7E32CD6C-C59D-4368-9CEE-1157BBE1455A}" dt="2025-10-21T09:51:53.220" v="744" actId="47"/>
        <pc:sldMkLst>
          <pc:docMk/>
          <pc:sldMk cId="1617877043" sldId="310"/>
        </pc:sldMkLst>
      </pc:sldChg>
      <pc:sldChg chg="add del">
        <pc:chgData name="Shanmugam Kothandan" userId="3f0d0775-0319-40cf-befa-839c3298f365" providerId="ADAL" clId="{7E32CD6C-C59D-4368-9CEE-1157BBE1455A}" dt="2025-10-21T08:55:07.059" v="6"/>
        <pc:sldMkLst>
          <pc:docMk/>
          <pc:sldMk cId="4275970403" sldId="310"/>
        </pc:sldMkLst>
      </pc:sldChg>
      <pc:sldChg chg="addSp delSp modSp new mod">
        <pc:chgData name="Shanmugam Kothandan" userId="3f0d0775-0319-40cf-befa-839c3298f365" providerId="ADAL" clId="{7E32CD6C-C59D-4368-9CEE-1157BBE1455A}" dt="2025-10-21T10:13:10.029" v="904" actId="20577"/>
        <pc:sldMkLst>
          <pc:docMk/>
          <pc:sldMk cId="3914485404" sldId="311"/>
        </pc:sldMkLst>
        <pc:spChg chg="mod">
          <ac:chgData name="Shanmugam Kothandan" userId="3f0d0775-0319-40cf-befa-839c3298f365" providerId="ADAL" clId="{7E32CD6C-C59D-4368-9CEE-1157BBE1455A}" dt="2025-10-21T10:13:10.029" v="904" actId="20577"/>
          <ac:spMkLst>
            <pc:docMk/>
            <pc:sldMk cId="3914485404" sldId="311"/>
            <ac:spMk id="2" creationId="{341C48AF-8725-75D0-DE60-C9B27CB2DCD2}"/>
          </ac:spMkLst>
        </pc:spChg>
        <pc:spChg chg="add mod">
          <ac:chgData name="Shanmugam Kothandan" userId="3f0d0775-0319-40cf-befa-839c3298f365" providerId="ADAL" clId="{7E32CD6C-C59D-4368-9CEE-1157BBE1455A}" dt="2025-10-21T09:51:07.130" v="731" actId="207"/>
          <ac:spMkLst>
            <pc:docMk/>
            <pc:sldMk cId="3914485404" sldId="311"/>
            <ac:spMk id="6" creationId="{E7BD0451-11FA-294C-9D9F-E20D67617104}"/>
          </ac:spMkLst>
        </pc:spChg>
        <pc:spChg chg="add mod">
          <ac:chgData name="Shanmugam Kothandan" userId="3f0d0775-0319-40cf-befa-839c3298f365" providerId="ADAL" clId="{7E32CD6C-C59D-4368-9CEE-1157BBE1455A}" dt="2025-10-21T09:51:27.704" v="736" actId="20577"/>
          <ac:spMkLst>
            <pc:docMk/>
            <pc:sldMk cId="3914485404" sldId="311"/>
            <ac:spMk id="8" creationId="{5DF6D2B7-2948-6C56-476C-D1D27BD94BC6}"/>
          </ac:spMkLst>
        </pc:spChg>
        <pc:spChg chg="add mod">
          <ac:chgData name="Shanmugam Kothandan" userId="3f0d0775-0319-40cf-befa-839c3298f365" providerId="ADAL" clId="{7E32CD6C-C59D-4368-9CEE-1157BBE1455A}" dt="2025-10-21T09:49:28.054" v="695" actId="207"/>
          <ac:spMkLst>
            <pc:docMk/>
            <pc:sldMk cId="3914485404" sldId="311"/>
            <ac:spMk id="12" creationId="{42A20DD1-F304-75B4-F176-D23B6341A498}"/>
          </ac:spMkLst>
        </pc:spChg>
        <pc:spChg chg="add mod">
          <ac:chgData name="Shanmugam Kothandan" userId="3f0d0775-0319-40cf-befa-839c3298f365" providerId="ADAL" clId="{7E32CD6C-C59D-4368-9CEE-1157BBE1455A}" dt="2025-10-21T09:45:38.585" v="544" actId="404"/>
          <ac:spMkLst>
            <pc:docMk/>
            <pc:sldMk cId="3914485404" sldId="311"/>
            <ac:spMk id="14" creationId="{AD492622-1001-1AD5-FAA7-82244299449D}"/>
          </ac:spMkLst>
        </pc:spChg>
        <pc:spChg chg="add mod">
          <ac:chgData name="Shanmugam Kothandan" userId="3f0d0775-0319-40cf-befa-839c3298f365" providerId="ADAL" clId="{7E32CD6C-C59D-4368-9CEE-1157BBE1455A}" dt="2025-10-21T09:51:13.849" v="732" actId="207"/>
          <ac:spMkLst>
            <pc:docMk/>
            <pc:sldMk cId="3914485404" sldId="311"/>
            <ac:spMk id="15" creationId="{2AC5389F-DC0C-86BB-3AA4-B599B0931532}"/>
          </ac:spMkLst>
        </pc:spChg>
        <pc:spChg chg="add mod">
          <ac:chgData name="Shanmugam Kothandan" userId="3f0d0775-0319-40cf-befa-839c3298f365" providerId="ADAL" clId="{7E32CD6C-C59D-4368-9CEE-1157BBE1455A}" dt="2025-10-21T09:51:30.373" v="737" actId="20577"/>
          <ac:spMkLst>
            <pc:docMk/>
            <pc:sldMk cId="3914485404" sldId="311"/>
            <ac:spMk id="16" creationId="{FC00E132-BACB-DA50-1E08-1BC91AB7BD51}"/>
          </ac:spMkLst>
        </pc:spChg>
        <pc:spChg chg="add mod">
          <ac:chgData name="Shanmugam Kothandan" userId="3f0d0775-0319-40cf-befa-839c3298f365" providerId="ADAL" clId="{7E32CD6C-C59D-4368-9CEE-1157BBE1455A}" dt="2025-10-21T09:49:28.054" v="695" actId="207"/>
          <ac:spMkLst>
            <pc:docMk/>
            <pc:sldMk cId="3914485404" sldId="311"/>
            <ac:spMk id="17" creationId="{04870D06-A7EF-5E54-7DBC-DD0AA747BFF4}"/>
          </ac:spMkLst>
        </pc:spChg>
        <pc:spChg chg="add mod">
          <ac:chgData name="Shanmugam Kothandan" userId="3f0d0775-0319-40cf-befa-839c3298f365" providerId="ADAL" clId="{7E32CD6C-C59D-4368-9CEE-1157BBE1455A}" dt="2025-10-21T09:46:13.031" v="564" actId="1035"/>
          <ac:spMkLst>
            <pc:docMk/>
            <pc:sldMk cId="3914485404" sldId="311"/>
            <ac:spMk id="18" creationId="{6C6BC795-E01C-EFF7-8891-8A0B8622DDF9}"/>
          </ac:spMkLst>
        </pc:spChg>
        <pc:spChg chg="add mod">
          <ac:chgData name="Shanmugam Kothandan" userId="3f0d0775-0319-40cf-befa-839c3298f365" providerId="ADAL" clId="{7E32CD6C-C59D-4368-9CEE-1157BBE1455A}" dt="2025-10-21T09:51:17.900" v="733" actId="207"/>
          <ac:spMkLst>
            <pc:docMk/>
            <pc:sldMk cId="3914485404" sldId="311"/>
            <ac:spMk id="21" creationId="{0C1791DF-E5C4-69B3-5C4B-7FB2940ECAFD}"/>
          </ac:spMkLst>
        </pc:spChg>
        <pc:spChg chg="add mod">
          <ac:chgData name="Shanmugam Kothandan" userId="3f0d0775-0319-40cf-befa-839c3298f365" providerId="ADAL" clId="{7E32CD6C-C59D-4368-9CEE-1157BBE1455A}" dt="2025-10-21T09:51:33.640" v="740" actId="20577"/>
          <ac:spMkLst>
            <pc:docMk/>
            <pc:sldMk cId="3914485404" sldId="311"/>
            <ac:spMk id="22" creationId="{FCE5717D-FFD6-DCC5-5054-57901D3CB36C}"/>
          </ac:spMkLst>
        </pc:spChg>
        <pc:spChg chg="add mod">
          <ac:chgData name="Shanmugam Kothandan" userId="3f0d0775-0319-40cf-befa-839c3298f365" providerId="ADAL" clId="{7E32CD6C-C59D-4368-9CEE-1157BBE1455A}" dt="2025-10-21T09:52:01.438" v="745" actId="20577"/>
          <ac:spMkLst>
            <pc:docMk/>
            <pc:sldMk cId="3914485404" sldId="311"/>
            <ac:spMk id="23" creationId="{808A8B10-B44E-4AC4-1C7E-4A10D185301F}"/>
          </ac:spMkLst>
        </pc:spChg>
        <pc:spChg chg="add mod">
          <ac:chgData name="Shanmugam Kothandan" userId="3f0d0775-0319-40cf-befa-839c3298f365" providerId="ADAL" clId="{7E32CD6C-C59D-4368-9CEE-1157BBE1455A}" dt="2025-10-21T09:51:21.776" v="734" actId="207"/>
          <ac:spMkLst>
            <pc:docMk/>
            <pc:sldMk cId="3914485404" sldId="311"/>
            <ac:spMk id="25" creationId="{5A468F5D-726F-9720-9AF7-253B83AD367B}"/>
          </ac:spMkLst>
        </pc:spChg>
        <pc:spChg chg="add mod">
          <ac:chgData name="Shanmugam Kothandan" userId="3f0d0775-0319-40cf-befa-839c3298f365" providerId="ADAL" clId="{7E32CD6C-C59D-4368-9CEE-1157BBE1455A}" dt="2025-10-21T09:51:36.121" v="741" actId="20577"/>
          <ac:spMkLst>
            <pc:docMk/>
            <pc:sldMk cId="3914485404" sldId="311"/>
            <ac:spMk id="26" creationId="{BA34590C-A6ED-7A25-4664-E9D50B1111AA}"/>
          </ac:spMkLst>
        </pc:spChg>
        <pc:spChg chg="add mod">
          <ac:chgData name="Shanmugam Kothandan" userId="3f0d0775-0319-40cf-befa-839c3298f365" providerId="ADAL" clId="{7E32CD6C-C59D-4368-9CEE-1157BBE1455A}" dt="2025-10-21T09:48:31.140" v="678" actId="115"/>
          <ac:spMkLst>
            <pc:docMk/>
            <pc:sldMk cId="3914485404" sldId="311"/>
            <ac:spMk id="27" creationId="{18C703B9-2D42-0CEE-C3F2-02855655A30E}"/>
          </ac:spMkLst>
        </pc:spChg>
        <pc:spChg chg="add mod">
          <ac:chgData name="Shanmugam Kothandan" userId="3f0d0775-0319-40cf-befa-839c3298f365" providerId="ADAL" clId="{7E32CD6C-C59D-4368-9CEE-1157BBE1455A}" dt="2025-10-21T09:49:46.625" v="696" actId="20577"/>
          <ac:spMkLst>
            <pc:docMk/>
            <pc:sldMk cId="3914485404" sldId="311"/>
            <ac:spMk id="28" creationId="{76C94957-1175-4FF5-4144-EFC3CBAB8A2D}"/>
          </ac:spMkLst>
        </pc:spChg>
        <pc:spChg chg="add mod">
          <ac:chgData name="Shanmugam Kothandan" userId="3f0d0775-0319-40cf-befa-839c3298f365" providerId="ADAL" clId="{7E32CD6C-C59D-4368-9CEE-1157BBE1455A}" dt="2025-10-21T09:47:39.328" v="665" actId="14100"/>
          <ac:spMkLst>
            <pc:docMk/>
            <pc:sldMk cId="3914485404" sldId="311"/>
            <ac:spMk id="30" creationId="{023B150E-57C3-95DD-A651-DB37561AB159}"/>
          </ac:spMkLst>
        </pc:spChg>
        <pc:spChg chg="add mod">
          <ac:chgData name="Shanmugam Kothandan" userId="3f0d0775-0319-40cf-befa-839c3298f365" providerId="ADAL" clId="{7E32CD6C-C59D-4368-9CEE-1157BBE1455A}" dt="2025-10-21T09:51:24.902" v="735" actId="207"/>
          <ac:spMkLst>
            <pc:docMk/>
            <pc:sldMk cId="3914485404" sldId="311"/>
            <ac:spMk id="31" creationId="{6679CF1A-5AF5-045F-6810-85A20D1F6DFC}"/>
          </ac:spMkLst>
        </pc:spChg>
        <pc:spChg chg="add mod">
          <ac:chgData name="Shanmugam Kothandan" userId="3f0d0775-0319-40cf-befa-839c3298f365" providerId="ADAL" clId="{7E32CD6C-C59D-4368-9CEE-1157BBE1455A}" dt="2025-10-21T09:51:38.586" v="742" actId="20577"/>
          <ac:spMkLst>
            <pc:docMk/>
            <pc:sldMk cId="3914485404" sldId="311"/>
            <ac:spMk id="32" creationId="{A95AF7B5-CB0C-0D7F-5899-24528D46AE1E}"/>
          </ac:spMkLst>
        </pc:spChg>
        <pc:spChg chg="add mod">
          <ac:chgData name="Shanmugam Kothandan" userId="3f0d0775-0319-40cf-befa-839c3298f365" providerId="ADAL" clId="{7E32CD6C-C59D-4368-9CEE-1157BBE1455A}" dt="2025-10-21T09:50:35.951" v="727" actId="115"/>
          <ac:spMkLst>
            <pc:docMk/>
            <pc:sldMk cId="3914485404" sldId="311"/>
            <ac:spMk id="33" creationId="{FEAF27DA-9AAA-61CE-C70F-C8FCFFDEA031}"/>
          </ac:spMkLst>
        </pc:spChg>
        <pc:spChg chg="add mod">
          <ac:chgData name="Shanmugam Kothandan" userId="3f0d0775-0319-40cf-befa-839c3298f365" providerId="ADAL" clId="{7E32CD6C-C59D-4368-9CEE-1157BBE1455A}" dt="2025-10-21T09:50:49.089" v="730" actId="14100"/>
          <ac:spMkLst>
            <pc:docMk/>
            <pc:sldMk cId="3914485404" sldId="311"/>
            <ac:spMk id="36" creationId="{4BF9D34F-A255-9763-6E0D-309E9F539E56}"/>
          </ac:spMkLst>
        </pc:spChg>
      </pc:sldChg>
      <pc:sldChg chg="modSp add mod">
        <pc:chgData name="Shanmugam Kothandan" userId="3f0d0775-0319-40cf-befa-839c3298f365" providerId="ADAL" clId="{7E32CD6C-C59D-4368-9CEE-1157BBE1455A}" dt="2025-10-21T10:07:27.121" v="877" actId="113"/>
        <pc:sldMkLst>
          <pc:docMk/>
          <pc:sldMk cId="3172032396" sldId="312"/>
        </pc:sldMkLst>
        <pc:spChg chg="mod">
          <ac:chgData name="Shanmugam Kothandan" userId="3f0d0775-0319-40cf-befa-839c3298f365" providerId="ADAL" clId="{7E32CD6C-C59D-4368-9CEE-1157BBE1455A}" dt="2025-10-21T09:52:40.505" v="783" actId="20577"/>
          <ac:spMkLst>
            <pc:docMk/>
            <pc:sldMk cId="3172032396" sldId="312"/>
            <ac:spMk id="2" creationId="{5F7A70FF-C7AE-F971-336E-DAFF8B5A16DF}"/>
          </ac:spMkLst>
        </pc:spChg>
        <pc:spChg chg="mod">
          <ac:chgData name="Shanmugam Kothandan" userId="3f0d0775-0319-40cf-befa-839c3298f365" providerId="ADAL" clId="{7E32CD6C-C59D-4368-9CEE-1157BBE1455A}" dt="2025-10-21T09:53:03.147" v="797" actId="20577"/>
          <ac:spMkLst>
            <pc:docMk/>
            <pc:sldMk cId="3172032396" sldId="312"/>
            <ac:spMk id="12" creationId="{CDA850EE-B40A-8817-3880-4A16C247B275}"/>
          </ac:spMkLst>
        </pc:spChg>
        <pc:spChg chg="mod">
          <ac:chgData name="Shanmugam Kothandan" userId="3f0d0775-0319-40cf-befa-839c3298f365" providerId="ADAL" clId="{7E32CD6C-C59D-4368-9CEE-1157BBE1455A}" dt="2025-10-21T10:07:27.121" v="877" actId="113"/>
          <ac:spMkLst>
            <pc:docMk/>
            <pc:sldMk cId="3172032396" sldId="312"/>
            <ac:spMk id="14" creationId="{48D341A5-D41C-7D74-2696-5901105C15DF}"/>
          </ac:spMkLst>
        </pc:spChg>
        <pc:spChg chg="mod">
          <ac:chgData name="Shanmugam Kothandan" userId="3f0d0775-0319-40cf-befa-839c3298f365" providerId="ADAL" clId="{7E32CD6C-C59D-4368-9CEE-1157BBE1455A}" dt="2025-10-21T09:53:29.882" v="819" actId="115"/>
          <ac:spMkLst>
            <pc:docMk/>
            <pc:sldMk cId="3172032396" sldId="312"/>
            <ac:spMk id="17" creationId="{1E57E6D6-F4D2-2B79-AE50-9780FBD543F2}"/>
          </ac:spMkLst>
        </pc:spChg>
        <pc:spChg chg="mod">
          <ac:chgData name="Shanmugam Kothandan" userId="3f0d0775-0319-40cf-befa-839c3298f365" providerId="ADAL" clId="{7E32CD6C-C59D-4368-9CEE-1157BBE1455A}" dt="2025-10-21T10:07:04.171" v="871" actId="20577"/>
          <ac:spMkLst>
            <pc:docMk/>
            <pc:sldMk cId="3172032396" sldId="312"/>
            <ac:spMk id="18" creationId="{A2B1E7DD-AEEA-D177-5A27-11D675064C23}"/>
          </ac:spMkLst>
        </pc:spChg>
        <pc:spChg chg="mod">
          <ac:chgData name="Shanmugam Kothandan" userId="3f0d0775-0319-40cf-befa-839c3298f365" providerId="ADAL" clId="{7E32CD6C-C59D-4368-9CEE-1157BBE1455A}" dt="2025-10-21T09:53:57.712" v="825" actId="115"/>
          <ac:spMkLst>
            <pc:docMk/>
            <pc:sldMk cId="3172032396" sldId="312"/>
            <ac:spMk id="23" creationId="{886CF9D0-86DC-07AB-5FC5-CB1E617D7F37}"/>
          </ac:spMkLst>
        </pc:spChg>
        <pc:spChg chg="mod">
          <ac:chgData name="Shanmugam Kothandan" userId="3f0d0775-0319-40cf-befa-839c3298f365" providerId="ADAL" clId="{7E32CD6C-C59D-4368-9CEE-1157BBE1455A}" dt="2025-10-21T09:54:26.118" v="831" actId="115"/>
          <ac:spMkLst>
            <pc:docMk/>
            <pc:sldMk cId="3172032396" sldId="312"/>
            <ac:spMk id="27" creationId="{976CEB51-6CE3-665B-3C15-2342D1BCFBD2}"/>
          </ac:spMkLst>
        </pc:spChg>
        <pc:spChg chg="mod">
          <ac:chgData name="Shanmugam Kothandan" userId="3f0d0775-0319-40cf-befa-839c3298f365" providerId="ADAL" clId="{7E32CD6C-C59D-4368-9CEE-1157BBE1455A}" dt="2025-10-21T09:54:14.524" v="829" actId="21"/>
          <ac:spMkLst>
            <pc:docMk/>
            <pc:sldMk cId="3172032396" sldId="312"/>
            <ac:spMk id="28" creationId="{6C3A492F-58A2-65CA-6E18-67C6F5FBADB9}"/>
          </ac:spMkLst>
        </pc:spChg>
        <pc:spChg chg="mod">
          <ac:chgData name="Shanmugam Kothandan" userId="3f0d0775-0319-40cf-befa-839c3298f365" providerId="ADAL" clId="{7E32CD6C-C59D-4368-9CEE-1157BBE1455A}" dt="2025-10-21T09:54:00.116" v="826" actId="5793"/>
          <ac:spMkLst>
            <pc:docMk/>
            <pc:sldMk cId="3172032396" sldId="312"/>
            <ac:spMk id="30" creationId="{140E5265-622B-38D6-A742-8AC87428EFA9}"/>
          </ac:spMkLst>
        </pc:spChg>
        <pc:spChg chg="mod">
          <ac:chgData name="Shanmugam Kothandan" userId="3f0d0775-0319-40cf-befa-839c3298f365" providerId="ADAL" clId="{7E32CD6C-C59D-4368-9CEE-1157BBE1455A}" dt="2025-10-21T09:54:54.239" v="866" actId="20577"/>
          <ac:spMkLst>
            <pc:docMk/>
            <pc:sldMk cId="3172032396" sldId="312"/>
            <ac:spMk id="33" creationId="{E39FAB1A-07D5-0EC3-1284-A4B9864729D8}"/>
          </ac:spMkLst>
        </pc:spChg>
        <pc:spChg chg="mod">
          <ac:chgData name="Shanmugam Kothandan" userId="3f0d0775-0319-40cf-befa-839c3298f365" providerId="ADAL" clId="{7E32CD6C-C59D-4368-9CEE-1157BBE1455A}" dt="2025-10-21T09:54:48.021" v="855" actId="20577"/>
          <ac:spMkLst>
            <pc:docMk/>
            <pc:sldMk cId="3172032396" sldId="312"/>
            <ac:spMk id="36" creationId="{F00C67E0-8538-7354-7294-ECB0705B6034}"/>
          </ac:spMkLst>
        </pc:spChg>
      </pc:sldChg>
    </pc:docChg>
  </pc:docChgLst>
  <pc:docChgLst>
    <pc:chgData name="Karthik Balasubramanian" userId="53a95c03-e5d5-47b7-b495-473f6ad595f3" providerId="ADAL" clId="{2A850185-0A44-4AA8-8623-702BBA4EB3A7}"/>
    <pc:docChg chg="undo custSel addSld delSld modSld sldOrd modMainMaster addSection delSection">
      <pc:chgData name="Karthik Balasubramanian" userId="53a95c03-e5d5-47b7-b495-473f6ad595f3" providerId="ADAL" clId="{2A850185-0A44-4AA8-8623-702BBA4EB3A7}" dt="2025-10-23T05:41:39.370" v="11002" actId="20577"/>
      <pc:docMkLst>
        <pc:docMk/>
      </pc:docMkLst>
      <pc:sldChg chg="addSp modSp mod">
        <pc:chgData name="Karthik Balasubramanian" userId="53a95c03-e5d5-47b7-b495-473f6ad595f3" providerId="ADAL" clId="{2A850185-0A44-4AA8-8623-702BBA4EB3A7}" dt="2025-10-17T04:54:29.431" v="10" actId="1076"/>
        <pc:sldMkLst>
          <pc:docMk/>
          <pc:sldMk cId="2259308896" sldId="256"/>
        </pc:sldMkLst>
        <pc:spChg chg="add mod">
          <ac:chgData name="Karthik Balasubramanian" userId="53a95c03-e5d5-47b7-b495-473f6ad595f3" providerId="ADAL" clId="{2A850185-0A44-4AA8-8623-702BBA4EB3A7}" dt="2025-10-17T04:54:29.431" v="10" actId="1076"/>
          <ac:spMkLst>
            <pc:docMk/>
            <pc:sldMk cId="2259308896" sldId="256"/>
            <ac:spMk id="3" creationId="{3FB4D43F-DC83-BAF1-E79F-FF1F89E91C55}"/>
          </ac:spMkLst>
        </pc:spChg>
      </pc:sldChg>
      <pc:sldChg chg="modSp mod chgLayout">
        <pc:chgData name="Karthik Balasubramanian" userId="53a95c03-e5d5-47b7-b495-473f6ad595f3" providerId="ADAL" clId="{2A850185-0A44-4AA8-8623-702BBA4EB3A7}" dt="2025-10-22T05:54:16.213" v="9871" actId="20577"/>
        <pc:sldMkLst>
          <pc:docMk/>
          <pc:sldMk cId="1325608595" sldId="257"/>
        </pc:sldMkLst>
        <pc:spChg chg="mod ord">
          <ac:chgData name="Karthik Balasubramanian" userId="53a95c03-e5d5-47b7-b495-473f6ad595f3" providerId="ADAL" clId="{2A850185-0A44-4AA8-8623-702BBA4EB3A7}" dt="2025-10-17T04:59:50.616" v="94" actId="700"/>
          <ac:spMkLst>
            <pc:docMk/>
            <pc:sldMk cId="1325608595" sldId="257"/>
            <ac:spMk id="2" creationId="{912DF434-28DB-4621-A497-D62C41CE0419}"/>
          </ac:spMkLst>
        </pc:spChg>
        <pc:spChg chg="mod ord">
          <ac:chgData name="Karthik Balasubramanian" userId="53a95c03-e5d5-47b7-b495-473f6ad595f3" providerId="ADAL" clId="{2A850185-0A44-4AA8-8623-702BBA4EB3A7}" dt="2025-10-22T05:54:16.213" v="9871" actId="20577"/>
          <ac:spMkLst>
            <pc:docMk/>
            <pc:sldMk cId="1325608595" sldId="257"/>
            <ac:spMk id="3" creationId="{22788C46-D0BC-4307-AE55-7601A139E7CB}"/>
          </ac:spMkLst>
        </pc:spChg>
      </pc:sldChg>
      <pc:sldChg chg="addSp delSp modSp add del mod">
        <pc:chgData name="Karthik Balasubramanian" userId="53a95c03-e5d5-47b7-b495-473f6ad595f3" providerId="ADAL" clId="{2A850185-0A44-4AA8-8623-702BBA4EB3A7}" dt="2025-10-17T04:55:42.878" v="80" actId="478"/>
        <pc:sldMkLst>
          <pc:docMk/>
          <pc:sldMk cId="1609673525" sldId="296"/>
        </pc:sldMkLst>
      </pc:sldChg>
      <pc:sldChg chg="modSp new mod">
        <pc:chgData name="Karthik Balasubramanian" userId="53a95c03-e5d5-47b7-b495-473f6ad595f3" providerId="ADAL" clId="{2A850185-0A44-4AA8-8623-702BBA4EB3A7}" dt="2025-10-22T03:34:12.935" v="9731" actId="14100"/>
        <pc:sldMkLst>
          <pc:docMk/>
          <pc:sldMk cId="3608443432" sldId="297"/>
        </pc:sldMkLst>
        <pc:spChg chg="mod">
          <ac:chgData name="Karthik Balasubramanian" userId="53a95c03-e5d5-47b7-b495-473f6ad595f3" providerId="ADAL" clId="{2A850185-0A44-4AA8-8623-702BBA4EB3A7}" dt="2025-10-17T05:14:35.680" v="1322" actId="20577"/>
          <ac:spMkLst>
            <pc:docMk/>
            <pc:sldMk cId="3608443432" sldId="297"/>
            <ac:spMk id="2" creationId="{5ECE60B1-F922-5E83-0E77-6490B0A78549}"/>
          </ac:spMkLst>
        </pc:spChg>
        <pc:spChg chg="mod">
          <ac:chgData name="Karthik Balasubramanian" userId="53a95c03-e5d5-47b7-b495-473f6ad595f3" providerId="ADAL" clId="{2A850185-0A44-4AA8-8623-702BBA4EB3A7}" dt="2025-10-22T03:34:12.935" v="9731" actId="14100"/>
          <ac:spMkLst>
            <pc:docMk/>
            <pc:sldMk cId="3608443432" sldId="297"/>
            <ac:spMk id="3" creationId="{6C470CBD-1EDD-5977-5030-E7D688E4B407}"/>
          </ac:spMkLst>
        </pc:spChg>
      </pc:sldChg>
      <pc:sldChg chg="modSp new mod modClrScheme chgLayout">
        <pc:chgData name="Karthik Balasubramanian" userId="53a95c03-e5d5-47b7-b495-473f6ad595f3" providerId="ADAL" clId="{2A850185-0A44-4AA8-8623-702BBA4EB3A7}" dt="2025-10-22T03:29:16.788" v="9708" actId="1076"/>
        <pc:sldMkLst>
          <pc:docMk/>
          <pc:sldMk cId="2523815300" sldId="298"/>
        </pc:sldMkLst>
        <pc:spChg chg="mod ord">
          <ac:chgData name="Karthik Balasubramanian" userId="53a95c03-e5d5-47b7-b495-473f6ad595f3" providerId="ADAL" clId="{2A850185-0A44-4AA8-8623-702BBA4EB3A7}" dt="2025-10-22T03:28:55.468" v="9707" actId="14100"/>
          <ac:spMkLst>
            <pc:docMk/>
            <pc:sldMk cId="2523815300" sldId="298"/>
            <ac:spMk id="2" creationId="{63B56A2C-8602-4DF7-F13E-8632D46A272D}"/>
          </ac:spMkLst>
        </pc:spChg>
        <pc:spChg chg="mod ord">
          <ac:chgData name="Karthik Balasubramanian" userId="53a95c03-e5d5-47b7-b495-473f6ad595f3" providerId="ADAL" clId="{2A850185-0A44-4AA8-8623-702BBA4EB3A7}" dt="2025-10-22T03:29:16.788" v="9708" actId="1076"/>
          <ac:spMkLst>
            <pc:docMk/>
            <pc:sldMk cId="2523815300" sldId="298"/>
            <ac:spMk id="3" creationId="{7C2D1B82-7C86-D1B4-AB3F-E9B65DF57CD3}"/>
          </ac:spMkLst>
        </pc:spChg>
      </pc:sldChg>
      <pc:sldChg chg="addSp delSp modSp new mod modClrScheme chgLayout">
        <pc:chgData name="Karthik Balasubramanian" userId="53a95c03-e5d5-47b7-b495-473f6ad595f3" providerId="ADAL" clId="{2A850185-0A44-4AA8-8623-702BBA4EB3A7}" dt="2025-10-23T05:41:28.196" v="10995" actId="20577"/>
        <pc:sldMkLst>
          <pc:docMk/>
          <pc:sldMk cId="2461386959" sldId="299"/>
        </pc:sldMkLst>
        <pc:spChg chg="mod ord">
          <ac:chgData name="Karthik Balasubramanian" userId="53a95c03-e5d5-47b7-b495-473f6ad595f3" providerId="ADAL" clId="{2A850185-0A44-4AA8-8623-702BBA4EB3A7}" dt="2025-10-22T03:31:41.534" v="9722" actId="1036"/>
          <ac:spMkLst>
            <pc:docMk/>
            <pc:sldMk cId="2461386959" sldId="299"/>
            <ac:spMk id="2" creationId="{DC336F5A-488A-123A-7FE3-469CBB22C656}"/>
          </ac:spMkLst>
        </pc:spChg>
        <pc:spChg chg="add del mod ord">
          <ac:chgData name="Karthik Balasubramanian" userId="53a95c03-e5d5-47b7-b495-473f6ad595f3" providerId="ADAL" clId="{2A850185-0A44-4AA8-8623-702BBA4EB3A7}" dt="2025-10-22T03:29:37.684" v="9710" actId="478"/>
          <ac:spMkLst>
            <pc:docMk/>
            <pc:sldMk cId="2461386959" sldId="299"/>
            <ac:spMk id="3" creationId="{2C522A65-1638-869A-35B7-F9B20E8E89C9}"/>
          </ac:spMkLst>
        </pc:spChg>
        <pc:spChg chg="add mod">
          <ac:chgData name="Karthik Balasubramanian" userId="53a95c03-e5d5-47b7-b495-473f6ad595f3" providerId="ADAL" clId="{2A850185-0A44-4AA8-8623-702BBA4EB3A7}" dt="2025-10-22T03:29:51.193" v="9712" actId="1076"/>
          <ac:spMkLst>
            <pc:docMk/>
            <pc:sldMk cId="2461386959" sldId="299"/>
            <ac:spMk id="4" creationId="{4D4A211B-3957-7845-9C66-1EF456C6E3D7}"/>
          </ac:spMkLst>
        </pc:spChg>
        <pc:spChg chg="add mod">
          <ac:chgData name="Karthik Balasubramanian" userId="53a95c03-e5d5-47b7-b495-473f6ad595f3" providerId="ADAL" clId="{2A850185-0A44-4AA8-8623-702BBA4EB3A7}" dt="2025-10-17T06:01:51.865" v="3407" actId="20577"/>
          <ac:spMkLst>
            <pc:docMk/>
            <pc:sldMk cId="2461386959" sldId="299"/>
            <ac:spMk id="9" creationId="{B5F16081-0F80-86E8-94F0-8537C810D317}"/>
          </ac:spMkLst>
        </pc:spChg>
        <pc:spChg chg="add mod">
          <ac:chgData name="Karthik Balasubramanian" userId="53a95c03-e5d5-47b7-b495-473f6ad595f3" providerId="ADAL" clId="{2A850185-0A44-4AA8-8623-702BBA4EB3A7}" dt="2025-10-17T06:02:18.871" v="3422" actId="164"/>
          <ac:spMkLst>
            <pc:docMk/>
            <pc:sldMk cId="2461386959" sldId="299"/>
            <ac:spMk id="14" creationId="{0103802C-8ADC-7886-5745-17A3CED9A8CA}"/>
          </ac:spMkLst>
        </pc:spChg>
        <pc:spChg chg="add mod">
          <ac:chgData name="Karthik Balasubramanian" userId="53a95c03-e5d5-47b7-b495-473f6ad595f3" providerId="ADAL" clId="{2A850185-0A44-4AA8-8623-702BBA4EB3A7}" dt="2025-10-17T06:09:46.273" v="3509" actId="1076"/>
          <ac:spMkLst>
            <pc:docMk/>
            <pc:sldMk cId="2461386959" sldId="299"/>
            <ac:spMk id="21" creationId="{A5656932-ECE6-B10A-1F38-A3A035466D9B}"/>
          </ac:spMkLst>
        </pc:spChg>
        <pc:spChg chg="add mod">
          <ac:chgData name="Karthik Balasubramanian" userId="53a95c03-e5d5-47b7-b495-473f6ad595f3" providerId="ADAL" clId="{2A850185-0A44-4AA8-8623-702BBA4EB3A7}" dt="2025-10-17T06:27:30.090" v="3814" actId="1035"/>
          <ac:spMkLst>
            <pc:docMk/>
            <pc:sldMk cId="2461386959" sldId="299"/>
            <ac:spMk id="28" creationId="{D9972F36-B117-9C13-EEE7-4E74DDFD6B5C}"/>
          </ac:spMkLst>
        </pc:spChg>
        <pc:spChg chg="add mod">
          <ac:chgData name="Karthik Balasubramanian" userId="53a95c03-e5d5-47b7-b495-473f6ad595f3" providerId="ADAL" clId="{2A850185-0A44-4AA8-8623-702BBA4EB3A7}" dt="2025-10-17T06:19:30.742" v="3620" actId="1035"/>
          <ac:spMkLst>
            <pc:docMk/>
            <pc:sldMk cId="2461386959" sldId="299"/>
            <ac:spMk id="38" creationId="{B4A61CD1-CCBA-D61A-0519-B1430F9BFD4C}"/>
          </ac:spMkLst>
        </pc:spChg>
        <pc:spChg chg="add mod">
          <ac:chgData name="Karthik Balasubramanian" userId="53a95c03-e5d5-47b7-b495-473f6ad595f3" providerId="ADAL" clId="{2A850185-0A44-4AA8-8623-702BBA4EB3A7}" dt="2025-10-17T06:18:09.795" v="3580" actId="164"/>
          <ac:spMkLst>
            <pc:docMk/>
            <pc:sldMk cId="2461386959" sldId="299"/>
            <ac:spMk id="42" creationId="{136AAB37-507C-9DA0-C743-65D2015D866D}"/>
          </ac:spMkLst>
        </pc:spChg>
        <pc:spChg chg="add mod">
          <ac:chgData name="Karthik Balasubramanian" userId="53a95c03-e5d5-47b7-b495-473f6ad595f3" providerId="ADAL" clId="{2A850185-0A44-4AA8-8623-702BBA4EB3A7}" dt="2025-10-17T06:31:42.107" v="3953" actId="164"/>
          <ac:spMkLst>
            <pc:docMk/>
            <pc:sldMk cId="2461386959" sldId="299"/>
            <ac:spMk id="47" creationId="{D4028504-1FBC-EC75-1A84-A5C844DBB87C}"/>
          </ac:spMkLst>
        </pc:spChg>
        <pc:spChg chg="add mod">
          <ac:chgData name="Karthik Balasubramanian" userId="53a95c03-e5d5-47b7-b495-473f6ad595f3" providerId="ADAL" clId="{2A850185-0A44-4AA8-8623-702BBA4EB3A7}" dt="2025-10-21T10:47:11.032" v="5709" actId="1036"/>
          <ac:spMkLst>
            <pc:docMk/>
            <pc:sldMk cId="2461386959" sldId="299"/>
            <ac:spMk id="48" creationId="{F3329A63-723D-FF4E-F41D-385268AECDB7}"/>
          </ac:spMkLst>
        </pc:spChg>
        <pc:spChg chg="add mod">
          <ac:chgData name="Karthik Balasubramanian" userId="53a95c03-e5d5-47b7-b495-473f6ad595f3" providerId="ADAL" clId="{2A850185-0A44-4AA8-8623-702BBA4EB3A7}" dt="2025-10-22T03:29:51.193" v="9712" actId="1076"/>
          <ac:spMkLst>
            <pc:docMk/>
            <pc:sldMk cId="2461386959" sldId="299"/>
            <ac:spMk id="49" creationId="{CAF0516D-B10F-39C6-F5DC-99AF7DF60AB1}"/>
          </ac:spMkLst>
        </pc:spChg>
        <pc:spChg chg="add mod">
          <ac:chgData name="Karthik Balasubramanian" userId="53a95c03-e5d5-47b7-b495-473f6ad595f3" providerId="ADAL" clId="{2A850185-0A44-4AA8-8623-702BBA4EB3A7}" dt="2025-10-22T03:29:51.193" v="9712" actId="1076"/>
          <ac:spMkLst>
            <pc:docMk/>
            <pc:sldMk cId="2461386959" sldId="299"/>
            <ac:spMk id="50" creationId="{F036114C-98F0-6301-C140-CAF90C7089C1}"/>
          </ac:spMkLst>
        </pc:spChg>
        <pc:spChg chg="add mod">
          <ac:chgData name="Karthik Balasubramanian" userId="53a95c03-e5d5-47b7-b495-473f6ad595f3" providerId="ADAL" clId="{2A850185-0A44-4AA8-8623-702BBA4EB3A7}" dt="2025-10-22T03:29:51.193" v="9712" actId="1076"/>
          <ac:spMkLst>
            <pc:docMk/>
            <pc:sldMk cId="2461386959" sldId="299"/>
            <ac:spMk id="51" creationId="{324126F7-87A4-6897-318F-F3338BD4822C}"/>
          </ac:spMkLst>
        </pc:spChg>
        <pc:spChg chg="add mod">
          <ac:chgData name="Karthik Balasubramanian" userId="53a95c03-e5d5-47b7-b495-473f6ad595f3" providerId="ADAL" clId="{2A850185-0A44-4AA8-8623-702BBA4EB3A7}" dt="2025-10-22T03:29:51.193" v="9712" actId="1076"/>
          <ac:spMkLst>
            <pc:docMk/>
            <pc:sldMk cId="2461386959" sldId="299"/>
            <ac:spMk id="52" creationId="{F92FA2CA-EB24-C1B5-3D61-7A1B1E67210D}"/>
          </ac:spMkLst>
        </pc:spChg>
        <pc:spChg chg="add mod">
          <ac:chgData name="Karthik Balasubramanian" userId="53a95c03-e5d5-47b7-b495-473f6ad595f3" providerId="ADAL" clId="{2A850185-0A44-4AA8-8623-702BBA4EB3A7}" dt="2025-10-21T10:47:11.032" v="5709" actId="1036"/>
          <ac:spMkLst>
            <pc:docMk/>
            <pc:sldMk cId="2461386959" sldId="299"/>
            <ac:spMk id="68" creationId="{53313972-30A9-E8E2-EC43-EF2FCAE59615}"/>
          </ac:spMkLst>
        </pc:spChg>
        <pc:spChg chg="add mod">
          <ac:chgData name="Karthik Balasubramanian" userId="53a95c03-e5d5-47b7-b495-473f6ad595f3" providerId="ADAL" clId="{2A850185-0A44-4AA8-8623-702BBA4EB3A7}" dt="2025-10-22T03:29:51.193" v="9712" actId="1076"/>
          <ac:spMkLst>
            <pc:docMk/>
            <pc:sldMk cId="2461386959" sldId="299"/>
            <ac:spMk id="69" creationId="{566FECB5-3635-F680-5DF8-E270D942FD4C}"/>
          </ac:spMkLst>
        </pc:spChg>
        <pc:spChg chg="add mod">
          <ac:chgData name="Karthik Balasubramanian" userId="53a95c03-e5d5-47b7-b495-473f6ad595f3" providerId="ADAL" clId="{2A850185-0A44-4AA8-8623-702BBA4EB3A7}" dt="2025-10-21T10:47:11.032" v="5709" actId="1036"/>
          <ac:spMkLst>
            <pc:docMk/>
            <pc:sldMk cId="2461386959" sldId="299"/>
            <ac:spMk id="70" creationId="{EF57FC08-C35C-63D2-F7C2-5277BD5D66BE}"/>
          </ac:spMkLst>
        </pc:spChg>
        <pc:spChg chg="add mod">
          <ac:chgData name="Karthik Balasubramanian" userId="53a95c03-e5d5-47b7-b495-473f6ad595f3" providerId="ADAL" clId="{2A850185-0A44-4AA8-8623-702BBA4EB3A7}" dt="2025-10-22T03:29:51.193" v="9712" actId="1076"/>
          <ac:spMkLst>
            <pc:docMk/>
            <pc:sldMk cId="2461386959" sldId="299"/>
            <ac:spMk id="71" creationId="{12DE46D9-E112-A2F8-CF4E-53C418A072F8}"/>
          </ac:spMkLst>
        </pc:spChg>
        <pc:spChg chg="add mod">
          <ac:chgData name="Karthik Balasubramanian" userId="53a95c03-e5d5-47b7-b495-473f6ad595f3" providerId="ADAL" clId="{2A850185-0A44-4AA8-8623-702BBA4EB3A7}" dt="2025-10-22T03:29:51.193" v="9712" actId="1076"/>
          <ac:spMkLst>
            <pc:docMk/>
            <pc:sldMk cId="2461386959" sldId="299"/>
            <ac:spMk id="75" creationId="{69EC565B-88A5-BDAB-BEC8-1FB32D4559E0}"/>
          </ac:spMkLst>
        </pc:spChg>
        <pc:spChg chg="add mod">
          <ac:chgData name="Karthik Balasubramanian" userId="53a95c03-e5d5-47b7-b495-473f6ad595f3" providerId="ADAL" clId="{2A850185-0A44-4AA8-8623-702BBA4EB3A7}" dt="2025-10-22T03:29:51.193" v="9712" actId="1076"/>
          <ac:spMkLst>
            <pc:docMk/>
            <pc:sldMk cId="2461386959" sldId="299"/>
            <ac:spMk id="76" creationId="{D99E09F3-9BCF-A5B9-3F31-5074A45A2DCD}"/>
          </ac:spMkLst>
        </pc:spChg>
        <pc:spChg chg="add mod">
          <ac:chgData name="Karthik Balasubramanian" userId="53a95c03-e5d5-47b7-b495-473f6ad595f3" providerId="ADAL" clId="{2A850185-0A44-4AA8-8623-702BBA4EB3A7}" dt="2025-10-17T06:38:13.660" v="4123" actId="1076"/>
          <ac:spMkLst>
            <pc:docMk/>
            <pc:sldMk cId="2461386959" sldId="299"/>
            <ac:spMk id="91" creationId="{E38FD682-4072-9BAF-7B72-950710CBC8DE}"/>
          </ac:spMkLst>
        </pc:spChg>
        <pc:spChg chg="add mod">
          <ac:chgData name="Karthik Balasubramanian" userId="53a95c03-e5d5-47b7-b495-473f6ad595f3" providerId="ADAL" clId="{2A850185-0A44-4AA8-8623-702BBA4EB3A7}" dt="2025-10-17T06:38:26.506" v="4126" actId="1076"/>
          <ac:spMkLst>
            <pc:docMk/>
            <pc:sldMk cId="2461386959" sldId="299"/>
            <ac:spMk id="92" creationId="{B0013610-8022-9737-E7EF-33F0F3BB5684}"/>
          </ac:spMkLst>
        </pc:spChg>
        <pc:spChg chg="add mod">
          <ac:chgData name="Karthik Balasubramanian" userId="53a95c03-e5d5-47b7-b495-473f6ad595f3" providerId="ADAL" clId="{2A850185-0A44-4AA8-8623-702BBA4EB3A7}" dt="2025-10-23T05:41:28.196" v="10995" actId="20577"/>
          <ac:spMkLst>
            <pc:docMk/>
            <pc:sldMk cId="2461386959" sldId="299"/>
            <ac:spMk id="95" creationId="{CBFAE4EF-3454-AB73-8FC9-47BB2C6A7CA0}"/>
          </ac:spMkLst>
        </pc:spChg>
        <pc:spChg chg="add mod">
          <ac:chgData name="Karthik Balasubramanian" userId="53a95c03-e5d5-47b7-b495-473f6ad595f3" providerId="ADAL" clId="{2A850185-0A44-4AA8-8623-702BBA4EB3A7}" dt="2025-10-17T06:40:48.245" v="4186" actId="164"/>
          <ac:spMkLst>
            <pc:docMk/>
            <pc:sldMk cId="2461386959" sldId="299"/>
            <ac:spMk id="101" creationId="{C44899AA-CE99-E721-304E-AED8F19E07C5}"/>
          </ac:spMkLst>
        </pc:spChg>
        <pc:spChg chg="add mod">
          <ac:chgData name="Karthik Balasubramanian" userId="53a95c03-e5d5-47b7-b495-473f6ad595f3" providerId="ADAL" clId="{2A850185-0A44-4AA8-8623-702BBA4EB3A7}" dt="2025-10-22T03:29:51.193" v="9712" actId="1076"/>
          <ac:spMkLst>
            <pc:docMk/>
            <pc:sldMk cId="2461386959" sldId="299"/>
            <ac:spMk id="103" creationId="{FB2D15B6-C73C-761E-D19B-3E1A18158AAF}"/>
          </ac:spMkLst>
        </pc:spChg>
        <pc:spChg chg="add mod">
          <ac:chgData name="Karthik Balasubramanian" userId="53a95c03-e5d5-47b7-b495-473f6ad595f3" providerId="ADAL" clId="{2A850185-0A44-4AA8-8623-702BBA4EB3A7}" dt="2025-10-17T07:59:57.142" v="4931" actId="164"/>
          <ac:spMkLst>
            <pc:docMk/>
            <pc:sldMk cId="2461386959" sldId="299"/>
            <ac:spMk id="106" creationId="{20A677E3-1B52-160F-7555-5DB4F88CD478}"/>
          </ac:spMkLst>
        </pc:spChg>
        <pc:grpChg chg="add mod">
          <ac:chgData name="Karthik Balasubramanian" userId="53a95c03-e5d5-47b7-b495-473f6ad595f3" providerId="ADAL" clId="{2A850185-0A44-4AA8-8623-702BBA4EB3A7}" dt="2025-10-17T06:27:30.090" v="3814" actId="1035"/>
          <ac:grpSpMkLst>
            <pc:docMk/>
            <pc:sldMk cId="2461386959" sldId="299"/>
            <ac:grpSpMk id="10" creationId="{81FFE5D6-3961-BAA5-C158-BA50BF4A0228}"/>
          </ac:grpSpMkLst>
        </pc:grpChg>
        <pc:grpChg chg="add mod">
          <ac:chgData name="Karthik Balasubramanian" userId="53a95c03-e5d5-47b7-b495-473f6ad595f3" providerId="ADAL" clId="{2A850185-0A44-4AA8-8623-702BBA4EB3A7}" dt="2025-10-17T06:27:25.259" v="3802" actId="1036"/>
          <ac:grpSpMkLst>
            <pc:docMk/>
            <pc:sldMk cId="2461386959" sldId="299"/>
            <ac:grpSpMk id="15" creationId="{8CF03881-838E-0A55-B295-2804AC82FE12}"/>
          </ac:grpSpMkLst>
        </pc:grpChg>
        <pc:grpChg chg="add mod">
          <ac:chgData name="Karthik Balasubramanian" userId="53a95c03-e5d5-47b7-b495-473f6ad595f3" providerId="ADAL" clId="{2A850185-0A44-4AA8-8623-702BBA4EB3A7}" dt="2025-10-17T06:27:25.259" v="3802" actId="1036"/>
          <ac:grpSpMkLst>
            <pc:docMk/>
            <pc:sldMk cId="2461386959" sldId="299"/>
            <ac:grpSpMk id="23" creationId="{6C08C48C-A3D9-4600-685E-F6BCAF8083BE}"/>
          </ac:grpSpMkLst>
        </pc:grpChg>
        <pc:grpChg chg="add mod">
          <ac:chgData name="Karthik Balasubramanian" userId="53a95c03-e5d5-47b7-b495-473f6ad595f3" providerId="ADAL" clId="{2A850185-0A44-4AA8-8623-702BBA4EB3A7}" dt="2025-10-17T06:18:09.795" v="3580" actId="164"/>
          <ac:grpSpMkLst>
            <pc:docMk/>
            <pc:sldMk cId="2461386959" sldId="299"/>
            <ac:grpSpMk id="43" creationId="{2D080C7B-9F13-2239-B857-6CB9B2B0FF67}"/>
          </ac:grpSpMkLst>
        </pc:grpChg>
        <pc:grpChg chg="add mod">
          <ac:chgData name="Karthik Balasubramanian" userId="53a95c03-e5d5-47b7-b495-473f6ad595f3" providerId="ADAL" clId="{2A850185-0A44-4AA8-8623-702BBA4EB3A7}" dt="2025-10-17T06:31:58.697" v="3970" actId="1036"/>
          <ac:grpSpMkLst>
            <pc:docMk/>
            <pc:sldMk cId="2461386959" sldId="299"/>
            <ac:grpSpMk id="44" creationId="{760E5105-3562-8E0B-EECD-D72DAEBC50F9}"/>
          </ac:grpSpMkLst>
        </pc:grpChg>
        <pc:grpChg chg="add mod">
          <ac:chgData name="Karthik Balasubramanian" userId="53a95c03-e5d5-47b7-b495-473f6ad595f3" providerId="ADAL" clId="{2A850185-0A44-4AA8-8623-702BBA4EB3A7}" dt="2025-10-17T06:31:47.116" v="3957" actId="1035"/>
          <ac:grpSpMkLst>
            <pc:docMk/>
            <pc:sldMk cId="2461386959" sldId="299"/>
            <ac:grpSpMk id="79" creationId="{A0C11300-9AC8-9425-9852-7C6D359FFDA8}"/>
          </ac:grpSpMkLst>
        </pc:grpChg>
        <pc:grpChg chg="add mod">
          <ac:chgData name="Karthik Balasubramanian" userId="53a95c03-e5d5-47b7-b495-473f6ad595f3" providerId="ADAL" clId="{2A850185-0A44-4AA8-8623-702BBA4EB3A7}" dt="2025-10-17T06:38:47.031" v="4131" actId="1076"/>
          <ac:grpSpMkLst>
            <pc:docMk/>
            <pc:sldMk cId="2461386959" sldId="299"/>
            <ac:grpSpMk id="96" creationId="{E13DF5E4-98D3-4F7C-CC7B-BB946EA62EF9}"/>
          </ac:grpSpMkLst>
        </pc:grpChg>
        <pc:grpChg chg="add mod">
          <ac:chgData name="Karthik Balasubramanian" userId="53a95c03-e5d5-47b7-b495-473f6ad595f3" providerId="ADAL" clId="{2A850185-0A44-4AA8-8623-702BBA4EB3A7}" dt="2025-10-17T06:38:44.287" v="4130" actId="1076"/>
          <ac:grpSpMkLst>
            <pc:docMk/>
            <pc:sldMk cId="2461386959" sldId="299"/>
            <ac:grpSpMk id="97" creationId="{26C16F01-DDE7-8EF1-65B2-089AC185DB44}"/>
          </ac:grpSpMkLst>
        </pc:grpChg>
        <pc:grpChg chg="add mod">
          <ac:chgData name="Karthik Balasubramanian" userId="53a95c03-e5d5-47b7-b495-473f6ad595f3" providerId="ADAL" clId="{2A850185-0A44-4AA8-8623-702BBA4EB3A7}" dt="2025-10-17T06:36:36.208" v="4121" actId="1037"/>
          <ac:grpSpMkLst>
            <pc:docMk/>
            <pc:sldMk cId="2461386959" sldId="299"/>
            <ac:grpSpMk id="98" creationId="{A6D59BF8-BB3F-7A4F-9F53-43F66260BD8C}"/>
          </ac:grpSpMkLst>
        </pc:grpChg>
        <pc:grpChg chg="add mod">
          <ac:chgData name="Karthik Balasubramanian" userId="53a95c03-e5d5-47b7-b495-473f6ad595f3" providerId="ADAL" clId="{2A850185-0A44-4AA8-8623-702BBA4EB3A7}" dt="2025-10-17T06:40:48.245" v="4186" actId="164"/>
          <ac:grpSpMkLst>
            <pc:docMk/>
            <pc:sldMk cId="2461386959" sldId="299"/>
            <ac:grpSpMk id="102" creationId="{9E575DBE-E84D-33E6-DC92-209BABD7C8F6}"/>
          </ac:grpSpMkLst>
        </pc:grpChg>
        <pc:grpChg chg="add mod">
          <ac:chgData name="Karthik Balasubramanian" userId="53a95c03-e5d5-47b7-b495-473f6ad595f3" providerId="ADAL" clId="{2A850185-0A44-4AA8-8623-702BBA4EB3A7}" dt="2025-10-17T07:59:57.142" v="4931" actId="164"/>
          <ac:grpSpMkLst>
            <pc:docMk/>
            <pc:sldMk cId="2461386959" sldId="299"/>
            <ac:grpSpMk id="107" creationId="{B05FE260-5506-A7E0-4317-AC3575752CF0}"/>
          </ac:grpSpMkLst>
        </pc:grpChg>
        <pc:picChg chg="add mod">
          <ac:chgData name="Karthik Balasubramanian" userId="53a95c03-e5d5-47b7-b495-473f6ad595f3" providerId="ADAL" clId="{2A850185-0A44-4AA8-8623-702BBA4EB3A7}" dt="2025-10-17T06:01:09.348" v="3399" actId="164"/>
          <ac:picMkLst>
            <pc:docMk/>
            <pc:sldMk cId="2461386959" sldId="299"/>
            <ac:picMk id="8" creationId="{66B9C851-5996-CDFF-B76F-F45AE860CAD3}"/>
          </ac:picMkLst>
        </pc:picChg>
        <pc:picChg chg="add mod">
          <ac:chgData name="Karthik Balasubramanian" userId="53a95c03-e5d5-47b7-b495-473f6ad595f3" providerId="ADAL" clId="{2A850185-0A44-4AA8-8623-702BBA4EB3A7}" dt="2025-10-17T06:02:18.871" v="3422" actId="164"/>
          <ac:picMkLst>
            <pc:docMk/>
            <pc:sldMk cId="2461386959" sldId="299"/>
            <ac:picMk id="13" creationId="{B26C4D46-0299-FBE9-A044-84F8EC943F17}"/>
          </ac:picMkLst>
        </pc:picChg>
        <pc:picChg chg="add mod">
          <ac:chgData name="Karthik Balasubramanian" userId="53a95c03-e5d5-47b7-b495-473f6ad595f3" providerId="ADAL" clId="{2A850185-0A44-4AA8-8623-702BBA4EB3A7}" dt="2025-10-17T06:09:38.419" v="3508" actId="14100"/>
          <ac:picMkLst>
            <pc:docMk/>
            <pc:sldMk cId="2461386959" sldId="299"/>
            <ac:picMk id="18" creationId="{D684237D-1C04-8632-0AAF-607209E94CB8}"/>
          </ac:picMkLst>
        </pc:picChg>
        <pc:picChg chg="add mod">
          <ac:chgData name="Karthik Balasubramanian" userId="53a95c03-e5d5-47b7-b495-473f6ad595f3" providerId="ADAL" clId="{2A850185-0A44-4AA8-8623-702BBA4EB3A7}" dt="2025-10-17T06:27:30.090" v="3814" actId="1035"/>
          <ac:picMkLst>
            <pc:docMk/>
            <pc:sldMk cId="2461386959" sldId="299"/>
            <ac:picMk id="27" creationId="{8102DC30-5374-1F08-1472-B7EFAA251E9B}"/>
          </ac:picMkLst>
        </pc:picChg>
        <pc:picChg chg="add mod">
          <ac:chgData name="Karthik Balasubramanian" userId="53a95c03-e5d5-47b7-b495-473f6ad595f3" providerId="ADAL" clId="{2A850185-0A44-4AA8-8623-702BBA4EB3A7}" dt="2025-10-17T06:19:23.790" v="3608" actId="1076"/>
          <ac:picMkLst>
            <pc:docMk/>
            <pc:sldMk cId="2461386959" sldId="299"/>
            <ac:picMk id="36" creationId="{673609FC-BC7F-2EC1-41F4-A90DDA00981E}"/>
          </ac:picMkLst>
        </pc:picChg>
        <pc:picChg chg="add mod">
          <ac:chgData name="Karthik Balasubramanian" userId="53a95c03-e5d5-47b7-b495-473f6ad595f3" providerId="ADAL" clId="{2A850185-0A44-4AA8-8623-702BBA4EB3A7}" dt="2025-10-17T06:18:09.795" v="3580" actId="164"/>
          <ac:picMkLst>
            <pc:docMk/>
            <pc:sldMk cId="2461386959" sldId="299"/>
            <ac:picMk id="40" creationId="{83E2279C-1D99-9420-CF7E-FD8E76F75DCD}"/>
          </ac:picMkLst>
        </pc:picChg>
        <pc:picChg chg="add mod">
          <ac:chgData name="Karthik Balasubramanian" userId="53a95c03-e5d5-47b7-b495-473f6ad595f3" providerId="ADAL" clId="{2A850185-0A44-4AA8-8623-702BBA4EB3A7}" dt="2025-10-17T06:31:42.107" v="3953" actId="164"/>
          <ac:picMkLst>
            <pc:docMk/>
            <pc:sldMk cId="2461386959" sldId="299"/>
            <ac:picMk id="46" creationId="{1270088A-1F9C-C7F3-9269-CD15B2BED9F4}"/>
          </ac:picMkLst>
        </pc:picChg>
        <pc:picChg chg="add mod">
          <ac:chgData name="Karthik Balasubramanian" userId="53a95c03-e5d5-47b7-b495-473f6ad595f3" providerId="ADAL" clId="{2A850185-0A44-4AA8-8623-702BBA4EB3A7}" dt="2025-10-17T06:26:02.722" v="3781" actId="1076"/>
          <ac:picMkLst>
            <pc:docMk/>
            <pc:sldMk cId="2461386959" sldId="299"/>
            <ac:picMk id="54" creationId="{564D41B3-2698-0520-385D-C7B2764DFAA0}"/>
          </ac:picMkLst>
        </pc:picChg>
        <pc:picChg chg="add mod">
          <ac:chgData name="Karthik Balasubramanian" userId="53a95c03-e5d5-47b7-b495-473f6ad595f3" providerId="ADAL" clId="{2A850185-0A44-4AA8-8623-702BBA4EB3A7}" dt="2025-10-17T06:27:04.336" v="3787" actId="1076"/>
          <ac:picMkLst>
            <pc:docMk/>
            <pc:sldMk cId="2461386959" sldId="299"/>
            <ac:picMk id="58" creationId="{923DDAAC-8CCF-B2A4-40C6-E5DE80DBBFAB}"/>
          </ac:picMkLst>
        </pc:picChg>
        <pc:picChg chg="add mod">
          <ac:chgData name="Karthik Balasubramanian" userId="53a95c03-e5d5-47b7-b495-473f6ad595f3" providerId="ADAL" clId="{2A850185-0A44-4AA8-8623-702BBA4EB3A7}" dt="2025-10-17T06:38:10.729" v="4122" actId="14100"/>
          <ac:picMkLst>
            <pc:docMk/>
            <pc:sldMk cId="2461386959" sldId="299"/>
            <ac:picMk id="87" creationId="{759CB99A-306E-2B3D-4976-48399CF57272}"/>
          </ac:picMkLst>
        </pc:picChg>
        <pc:picChg chg="add mod">
          <ac:chgData name="Karthik Balasubramanian" userId="53a95c03-e5d5-47b7-b495-473f6ad595f3" providerId="ADAL" clId="{2A850185-0A44-4AA8-8623-702BBA4EB3A7}" dt="2025-10-17T06:38:21.332" v="4125" actId="14100"/>
          <ac:picMkLst>
            <pc:docMk/>
            <pc:sldMk cId="2461386959" sldId="299"/>
            <ac:picMk id="88" creationId="{509CDF87-F790-CAD4-C066-A7F785629883}"/>
          </ac:picMkLst>
        </pc:picChg>
        <pc:picChg chg="add mod">
          <ac:chgData name="Karthik Balasubramanian" userId="53a95c03-e5d5-47b7-b495-473f6ad595f3" providerId="ADAL" clId="{2A850185-0A44-4AA8-8623-702BBA4EB3A7}" dt="2025-10-17T06:38:36.574" v="4128" actId="1076"/>
          <ac:picMkLst>
            <pc:docMk/>
            <pc:sldMk cId="2461386959" sldId="299"/>
            <ac:picMk id="94" creationId="{C16A6059-FB11-7FF9-8635-DCA21F2F33A0}"/>
          </ac:picMkLst>
        </pc:picChg>
        <pc:picChg chg="add mod">
          <ac:chgData name="Karthik Balasubramanian" userId="53a95c03-e5d5-47b7-b495-473f6ad595f3" providerId="ADAL" clId="{2A850185-0A44-4AA8-8623-702BBA4EB3A7}" dt="2025-10-17T06:40:48.245" v="4186" actId="164"/>
          <ac:picMkLst>
            <pc:docMk/>
            <pc:sldMk cId="2461386959" sldId="299"/>
            <ac:picMk id="100" creationId="{54B2FA8C-F938-BC21-B873-6F071A90F723}"/>
          </ac:picMkLst>
        </pc:picChg>
        <pc:picChg chg="add mod">
          <ac:chgData name="Karthik Balasubramanian" userId="53a95c03-e5d5-47b7-b495-473f6ad595f3" providerId="ADAL" clId="{2A850185-0A44-4AA8-8623-702BBA4EB3A7}" dt="2025-10-17T07:59:57.142" v="4931" actId="164"/>
          <ac:picMkLst>
            <pc:docMk/>
            <pc:sldMk cId="2461386959" sldId="299"/>
            <ac:picMk id="105" creationId="{E3CF30F0-CF35-6AE9-20C9-F2FED6FEA1D7}"/>
          </ac:picMkLst>
        </pc:picChg>
        <pc:cxnChg chg="add mod">
          <ac:chgData name="Karthik Balasubramanian" userId="53a95c03-e5d5-47b7-b495-473f6ad595f3" providerId="ADAL" clId="{2A850185-0A44-4AA8-8623-702BBA4EB3A7}" dt="2025-10-17T06:42:03.834" v="4193" actId="1582"/>
          <ac:cxnSpMkLst>
            <pc:docMk/>
            <pc:sldMk cId="2461386959" sldId="299"/>
            <ac:cxnSpMk id="30" creationId="{1689C612-E880-A0CA-67AD-8639B74AEE02}"/>
          </ac:cxnSpMkLst>
        </pc:cxnChg>
        <pc:cxnChg chg="add mod">
          <ac:chgData name="Karthik Balasubramanian" userId="53a95c03-e5d5-47b7-b495-473f6ad595f3" providerId="ADAL" clId="{2A850185-0A44-4AA8-8623-702BBA4EB3A7}" dt="2025-10-17T06:42:03.834" v="4193" actId="1582"/>
          <ac:cxnSpMkLst>
            <pc:docMk/>
            <pc:sldMk cId="2461386959" sldId="299"/>
            <ac:cxnSpMk id="32" creationId="{6D777060-CCB4-710A-2479-9067A3559E9A}"/>
          </ac:cxnSpMkLst>
        </pc:cxnChg>
        <pc:cxnChg chg="add mod">
          <ac:chgData name="Karthik Balasubramanian" userId="53a95c03-e5d5-47b7-b495-473f6ad595f3" providerId="ADAL" clId="{2A850185-0A44-4AA8-8623-702BBA4EB3A7}" dt="2025-10-17T06:42:03.834" v="4193" actId="1582"/>
          <ac:cxnSpMkLst>
            <pc:docMk/>
            <pc:sldMk cId="2461386959" sldId="299"/>
            <ac:cxnSpMk id="59" creationId="{EA90722D-5FF1-AC5D-C35E-1A687EA3F8BE}"/>
          </ac:cxnSpMkLst>
        </pc:cxnChg>
        <pc:cxnChg chg="add mod">
          <ac:chgData name="Karthik Balasubramanian" userId="53a95c03-e5d5-47b7-b495-473f6ad595f3" providerId="ADAL" clId="{2A850185-0A44-4AA8-8623-702BBA4EB3A7}" dt="2025-10-17T06:42:03.834" v="4193" actId="1582"/>
          <ac:cxnSpMkLst>
            <pc:docMk/>
            <pc:sldMk cId="2461386959" sldId="299"/>
            <ac:cxnSpMk id="62" creationId="{344255DE-F9E4-FB2D-D3F3-0F2F02060EC6}"/>
          </ac:cxnSpMkLst>
        </pc:cxnChg>
        <pc:cxnChg chg="add mod">
          <ac:chgData name="Karthik Balasubramanian" userId="53a95c03-e5d5-47b7-b495-473f6ad595f3" providerId="ADAL" clId="{2A850185-0A44-4AA8-8623-702BBA4EB3A7}" dt="2025-10-17T06:42:03.834" v="4193" actId="1582"/>
          <ac:cxnSpMkLst>
            <pc:docMk/>
            <pc:sldMk cId="2461386959" sldId="299"/>
            <ac:cxnSpMk id="65" creationId="{037937A7-BD2F-D742-2C6A-9BA2314D20A1}"/>
          </ac:cxnSpMkLst>
        </pc:cxnChg>
        <pc:cxnChg chg="add mod">
          <ac:chgData name="Karthik Balasubramanian" userId="53a95c03-e5d5-47b7-b495-473f6ad595f3" providerId="ADAL" clId="{2A850185-0A44-4AA8-8623-702BBA4EB3A7}" dt="2025-10-17T06:42:03.834" v="4193" actId="1582"/>
          <ac:cxnSpMkLst>
            <pc:docMk/>
            <pc:sldMk cId="2461386959" sldId="299"/>
            <ac:cxnSpMk id="78" creationId="{6075377D-4FE0-497F-B652-AE1359BF8417}"/>
          </ac:cxnSpMkLst>
        </pc:cxnChg>
        <pc:cxnChg chg="add mod">
          <ac:chgData name="Karthik Balasubramanian" userId="53a95c03-e5d5-47b7-b495-473f6ad595f3" providerId="ADAL" clId="{2A850185-0A44-4AA8-8623-702BBA4EB3A7}" dt="2025-10-17T06:42:03.834" v="4193" actId="1582"/>
          <ac:cxnSpMkLst>
            <pc:docMk/>
            <pc:sldMk cId="2461386959" sldId="299"/>
            <ac:cxnSpMk id="80" creationId="{4F49C75F-A590-CAC3-CFE7-B7B31129255B}"/>
          </ac:cxnSpMkLst>
        </pc:cxnChg>
        <pc:cxnChg chg="add mod">
          <ac:chgData name="Karthik Balasubramanian" userId="53a95c03-e5d5-47b7-b495-473f6ad595f3" providerId="ADAL" clId="{2A850185-0A44-4AA8-8623-702BBA4EB3A7}" dt="2025-10-21T10:44:28.112" v="5642" actId="14100"/>
          <ac:cxnSpMkLst>
            <pc:docMk/>
            <pc:sldMk cId="2461386959" sldId="299"/>
            <ac:cxnSpMk id="83" creationId="{2DB5E23F-EA6C-1544-7072-1305A1441597}"/>
          </ac:cxnSpMkLst>
        </pc:cxnChg>
      </pc:sldChg>
      <pc:sldChg chg="addSp delSp modSp new mod ord modClrScheme chgLayout">
        <pc:chgData name="Karthik Balasubramanian" userId="53a95c03-e5d5-47b7-b495-473f6ad595f3" providerId="ADAL" clId="{2A850185-0A44-4AA8-8623-702BBA4EB3A7}" dt="2025-10-23T05:41:39.370" v="11002" actId="20577"/>
        <pc:sldMkLst>
          <pc:docMk/>
          <pc:sldMk cId="858666742" sldId="300"/>
        </pc:sldMkLst>
        <pc:spChg chg="mod ord">
          <ac:chgData name="Karthik Balasubramanian" userId="53a95c03-e5d5-47b7-b495-473f6ad595f3" providerId="ADAL" clId="{2A850185-0A44-4AA8-8623-702BBA4EB3A7}" dt="2025-10-22T03:30:50.444" v="9716" actId="14100"/>
          <ac:spMkLst>
            <pc:docMk/>
            <pc:sldMk cId="858666742" sldId="300"/>
            <ac:spMk id="2" creationId="{02C9DF5B-3B24-264B-C88D-D7E150BC5758}"/>
          </ac:spMkLst>
        </pc:spChg>
        <pc:spChg chg="add del mod ord">
          <ac:chgData name="Karthik Balasubramanian" userId="53a95c03-e5d5-47b7-b495-473f6ad595f3" providerId="ADAL" clId="{2A850185-0A44-4AA8-8623-702BBA4EB3A7}" dt="2025-10-22T03:30:39.945" v="9714" actId="478"/>
          <ac:spMkLst>
            <pc:docMk/>
            <pc:sldMk cId="858666742" sldId="300"/>
            <ac:spMk id="3" creationId="{E5D6576D-9DFC-2349-0804-678A3BFD806E}"/>
          </ac:spMkLst>
        </pc:spChg>
        <pc:graphicFrameChg chg="add mod modGraphic">
          <ac:chgData name="Karthik Balasubramanian" userId="53a95c03-e5d5-47b7-b495-473f6ad595f3" providerId="ADAL" clId="{2A850185-0A44-4AA8-8623-702BBA4EB3A7}" dt="2025-10-23T05:41:39.370" v="11002" actId="20577"/>
          <ac:graphicFrameMkLst>
            <pc:docMk/>
            <pc:sldMk cId="858666742" sldId="300"/>
            <ac:graphicFrameMk id="4" creationId="{CBABB6E2-13DC-97D0-C3C8-3FC71A941791}"/>
          </ac:graphicFrameMkLst>
        </pc:graphicFrameChg>
      </pc:sldChg>
      <pc:sldChg chg="modSp new del mod">
        <pc:chgData name="Karthik Balasubramanian" userId="53a95c03-e5d5-47b7-b495-473f6ad595f3" providerId="ADAL" clId="{2A850185-0A44-4AA8-8623-702BBA4EB3A7}" dt="2025-10-22T02:29:22.562" v="7480" actId="47"/>
        <pc:sldMkLst>
          <pc:docMk/>
          <pc:sldMk cId="1033632372" sldId="301"/>
        </pc:sldMkLst>
      </pc:sldChg>
      <pc:sldChg chg="modSp new mod modClrScheme chgLayout">
        <pc:chgData name="Karthik Balasubramanian" userId="53a95c03-e5d5-47b7-b495-473f6ad595f3" providerId="ADAL" clId="{2A850185-0A44-4AA8-8623-702BBA4EB3A7}" dt="2025-10-23T04:15:16.428" v="10502" actId="20577"/>
        <pc:sldMkLst>
          <pc:docMk/>
          <pc:sldMk cId="2576638537" sldId="302"/>
        </pc:sldMkLst>
        <pc:spChg chg="mod ord">
          <ac:chgData name="Karthik Balasubramanian" userId="53a95c03-e5d5-47b7-b495-473f6ad595f3" providerId="ADAL" clId="{2A850185-0A44-4AA8-8623-702BBA4EB3A7}" dt="2025-10-22T03:31:22.476" v="9721" actId="1076"/>
          <ac:spMkLst>
            <pc:docMk/>
            <pc:sldMk cId="2576638537" sldId="302"/>
            <ac:spMk id="2" creationId="{B59424DC-5E39-D4EA-4E3E-1831B9FA6DF2}"/>
          </ac:spMkLst>
        </pc:spChg>
        <pc:spChg chg="mod ord">
          <ac:chgData name="Karthik Balasubramanian" userId="53a95c03-e5d5-47b7-b495-473f6ad595f3" providerId="ADAL" clId="{2A850185-0A44-4AA8-8623-702BBA4EB3A7}" dt="2025-10-23T04:15:16.428" v="10502" actId="20577"/>
          <ac:spMkLst>
            <pc:docMk/>
            <pc:sldMk cId="2576638537" sldId="302"/>
            <ac:spMk id="3" creationId="{86C1BB21-2F9F-095A-E255-7250120EE367}"/>
          </ac:spMkLst>
        </pc:spChg>
      </pc:sldChg>
      <pc:sldChg chg="modSp new del mod">
        <pc:chgData name="Karthik Balasubramanian" userId="53a95c03-e5d5-47b7-b495-473f6ad595f3" providerId="ADAL" clId="{2A850185-0A44-4AA8-8623-702BBA4EB3A7}" dt="2025-10-22T03:11:43.060" v="8860" actId="47"/>
        <pc:sldMkLst>
          <pc:docMk/>
          <pc:sldMk cId="3751346658" sldId="303"/>
        </pc:sldMkLst>
      </pc:sldChg>
      <pc:sldChg chg="addSp delSp modSp new del mod">
        <pc:chgData name="Karthik Balasubramanian" userId="53a95c03-e5d5-47b7-b495-473f6ad595f3" providerId="ADAL" clId="{2A850185-0A44-4AA8-8623-702BBA4EB3A7}" dt="2025-10-23T04:52:14.248" v="10510" actId="47"/>
        <pc:sldMkLst>
          <pc:docMk/>
          <pc:sldMk cId="1868927350" sldId="304"/>
        </pc:sldMkLst>
        <pc:spChg chg="add del mod">
          <ac:chgData name="Karthik Balasubramanian" userId="53a95c03-e5d5-47b7-b495-473f6ad595f3" providerId="ADAL" clId="{2A850185-0A44-4AA8-8623-702BBA4EB3A7}" dt="2025-10-22T03:18:22.974" v="9696" actId="21"/>
          <ac:spMkLst>
            <pc:docMk/>
            <pc:sldMk cId="1868927350" sldId="304"/>
            <ac:spMk id="3" creationId="{F1C1D536-B368-69CB-9DB2-884C203DC22D}"/>
          </ac:spMkLst>
        </pc:spChg>
        <pc:spChg chg="add del mod">
          <ac:chgData name="Karthik Balasubramanian" userId="53a95c03-e5d5-47b7-b495-473f6ad595f3" providerId="ADAL" clId="{2A850185-0A44-4AA8-8623-702BBA4EB3A7}" dt="2025-10-22T03:18:22.974" v="9696" actId="21"/>
          <ac:spMkLst>
            <pc:docMk/>
            <pc:sldMk cId="1868927350" sldId="304"/>
            <ac:spMk id="5" creationId="{1868724E-133D-7105-388D-75669898A4AA}"/>
          </ac:spMkLst>
        </pc:spChg>
      </pc:sldChg>
      <pc:sldChg chg="modSp new mod modClrScheme chgLayout">
        <pc:chgData name="Karthik Balasubramanian" userId="53a95c03-e5d5-47b7-b495-473f6ad595f3" providerId="ADAL" clId="{2A850185-0A44-4AA8-8623-702BBA4EB3A7}" dt="2025-10-23T05:34:30.852" v="10991" actId="14100"/>
        <pc:sldMkLst>
          <pc:docMk/>
          <pc:sldMk cId="33406218" sldId="305"/>
        </pc:sldMkLst>
        <pc:spChg chg="mod ord">
          <ac:chgData name="Karthik Balasubramanian" userId="53a95c03-e5d5-47b7-b495-473f6ad595f3" providerId="ADAL" clId="{2A850185-0A44-4AA8-8623-702BBA4EB3A7}" dt="2025-10-22T03:33:04.565" v="9726" actId="14100"/>
          <ac:spMkLst>
            <pc:docMk/>
            <pc:sldMk cId="33406218" sldId="305"/>
            <ac:spMk id="2" creationId="{203B39A0-14F4-B6A3-E226-E966795487D2}"/>
          </ac:spMkLst>
        </pc:spChg>
        <pc:spChg chg="mod ord">
          <ac:chgData name="Karthik Balasubramanian" userId="53a95c03-e5d5-47b7-b495-473f6ad595f3" providerId="ADAL" clId="{2A850185-0A44-4AA8-8623-702BBA4EB3A7}" dt="2025-10-23T05:34:30.852" v="10991" actId="14100"/>
          <ac:spMkLst>
            <pc:docMk/>
            <pc:sldMk cId="33406218" sldId="305"/>
            <ac:spMk id="3" creationId="{D647AC89-141D-1993-ECCF-9FCA5E99382B}"/>
          </ac:spMkLst>
        </pc:spChg>
      </pc:sldChg>
      <pc:sldChg chg="addSp delSp modSp new del mod">
        <pc:chgData name="Karthik Balasubramanian" userId="53a95c03-e5d5-47b7-b495-473f6ad595f3" providerId="ADAL" clId="{2A850185-0A44-4AA8-8623-702BBA4EB3A7}" dt="2025-10-23T04:52:18.151" v="10511" actId="47"/>
        <pc:sldMkLst>
          <pc:docMk/>
          <pc:sldMk cId="3568591398" sldId="306"/>
        </pc:sldMkLst>
        <pc:spChg chg="del">
          <ac:chgData name="Karthik Balasubramanian" userId="53a95c03-e5d5-47b7-b495-473f6ad595f3" providerId="ADAL" clId="{2A850185-0A44-4AA8-8623-702BBA4EB3A7}" dt="2025-10-22T03:18:27.576" v="9697" actId="478"/>
          <ac:spMkLst>
            <pc:docMk/>
            <pc:sldMk cId="3568591398" sldId="306"/>
            <ac:spMk id="3" creationId="{4FF670BA-8EF5-7888-3F64-6320BFED590E}"/>
          </ac:spMkLst>
        </pc:spChg>
        <pc:spChg chg="add mod">
          <ac:chgData name="Karthik Balasubramanian" userId="53a95c03-e5d5-47b7-b495-473f6ad595f3" providerId="ADAL" clId="{2A850185-0A44-4AA8-8623-702BBA4EB3A7}" dt="2025-10-22T03:18:28.027" v="9698"/>
          <ac:spMkLst>
            <pc:docMk/>
            <pc:sldMk cId="3568591398" sldId="306"/>
            <ac:spMk id="4" creationId="{27F97A41-2ECA-E77F-1D13-ABD954B1FC3F}"/>
          </ac:spMkLst>
        </pc:spChg>
      </pc:sldChg>
      <pc:sldChg chg="modSp new del mod">
        <pc:chgData name="Karthik Balasubramanian" userId="53a95c03-e5d5-47b7-b495-473f6ad595f3" providerId="ADAL" clId="{2A850185-0A44-4AA8-8623-702BBA4EB3A7}" dt="2025-10-23T04:52:19.977" v="10512" actId="47"/>
        <pc:sldMkLst>
          <pc:docMk/>
          <pc:sldMk cId="2426469689" sldId="307"/>
        </pc:sldMkLst>
      </pc:sldChg>
      <pc:sldChg chg="addSp delSp modSp mod modClrScheme chgLayout">
        <pc:chgData name="Karthik Balasubramanian" userId="53a95c03-e5d5-47b7-b495-473f6ad595f3" providerId="ADAL" clId="{2A850185-0A44-4AA8-8623-702BBA4EB3A7}" dt="2025-10-22T03:32:25.734" v="9723" actId="26606"/>
        <pc:sldMkLst>
          <pc:docMk/>
          <pc:sldMk cId="646681727" sldId="308"/>
        </pc:sldMkLst>
        <pc:spChg chg="mod">
          <ac:chgData name="Karthik Balasubramanian" userId="53a95c03-e5d5-47b7-b495-473f6ad595f3" providerId="ADAL" clId="{2A850185-0A44-4AA8-8623-702BBA4EB3A7}" dt="2025-10-22T03:32:25.734" v="9723" actId="26606"/>
          <ac:spMkLst>
            <pc:docMk/>
            <pc:sldMk cId="646681727" sldId="308"/>
            <ac:spMk id="2" creationId="{26756C1E-2CCE-2773-DA76-6722D7080488}"/>
          </ac:spMkLst>
        </pc:spChg>
        <pc:spChg chg="del mod">
          <ac:chgData name="Karthik Balasubramanian" userId="53a95c03-e5d5-47b7-b495-473f6ad595f3" providerId="ADAL" clId="{2A850185-0A44-4AA8-8623-702BBA4EB3A7}" dt="2025-10-22T03:32:25.734" v="9723" actId="26606"/>
          <ac:spMkLst>
            <pc:docMk/>
            <pc:sldMk cId="646681727" sldId="308"/>
            <ac:spMk id="3" creationId="{92C88172-86C1-0164-E696-A4557D8825D0}"/>
          </ac:spMkLst>
        </pc:spChg>
        <pc:graphicFrameChg chg="add mod">
          <ac:chgData name="Karthik Balasubramanian" userId="53a95c03-e5d5-47b7-b495-473f6ad595f3" providerId="ADAL" clId="{2A850185-0A44-4AA8-8623-702BBA4EB3A7}" dt="2025-10-22T03:32:25.734" v="9723" actId="26606"/>
          <ac:graphicFrameMkLst>
            <pc:docMk/>
            <pc:sldMk cId="646681727" sldId="308"/>
            <ac:graphicFrameMk id="5" creationId="{900FE356-2D3B-17A5-921E-37DB614FCC41}"/>
          </ac:graphicFrameMkLst>
        </pc:graphicFrameChg>
      </pc:sldChg>
      <pc:sldChg chg="addSp delSp modSp mod modClrScheme chgLayout">
        <pc:chgData name="Karthik Balasubramanian" userId="53a95c03-e5d5-47b7-b495-473f6ad595f3" providerId="ADAL" clId="{2A850185-0A44-4AA8-8623-702BBA4EB3A7}" dt="2025-10-23T04:55:00.186" v="10551" actId="14100"/>
        <pc:sldMkLst>
          <pc:docMk/>
          <pc:sldMk cId="3914485404" sldId="311"/>
        </pc:sldMkLst>
        <pc:spChg chg="mod ord">
          <ac:chgData name="Karthik Balasubramanian" userId="53a95c03-e5d5-47b7-b495-473f6ad595f3" providerId="ADAL" clId="{2A850185-0A44-4AA8-8623-702BBA4EB3A7}" dt="2025-10-23T04:54:20.617" v="10540" actId="14100"/>
          <ac:spMkLst>
            <pc:docMk/>
            <pc:sldMk cId="3914485404" sldId="311"/>
            <ac:spMk id="2" creationId="{341C48AF-8725-75D0-DE60-C9B27CB2DCD2}"/>
          </ac:spMkLst>
        </pc:spChg>
        <pc:spChg chg="add del mod ord">
          <ac:chgData name="Karthik Balasubramanian" userId="53a95c03-e5d5-47b7-b495-473f6ad595f3" providerId="ADAL" clId="{2A850185-0A44-4AA8-8623-702BBA4EB3A7}" dt="2025-10-23T04:54:22.820" v="10541" actId="478"/>
          <ac:spMkLst>
            <pc:docMk/>
            <pc:sldMk cId="3914485404" sldId="311"/>
            <ac:spMk id="3" creationId="{0B21EFD2-7F5C-080E-9973-074CF4985360}"/>
          </ac:spMkLst>
        </pc:spChg>
        <pc:spChg chg="mod">
          <ac:chgData name="Karthik Balasubramanian" userId="53a95c03-e5d5-47b7-b495-473f6ad595f3" providerId="ADAL" clId="{2A850185-0A44-4AA8-8623-702BBA4EB3A7}" dt="2025-10-23T04:54:27.857" v="10542" actId="14100"/>
          <ac:spMkLst>
            <pc:docMk/>
            <pc:sldMk cId="3914485404" sldId="311"/>
            <ac:spMk id="6" creationId="{E7BD0451-11FA-294C-9D9F-E20D67617104}"/>
          </ac:spMkLst>
        </pc:spChg>
        <pc:spChg chg="mod">
          <ac:chgData name="Karthik Balasubramanian" userId="53a95c03-e5d5-47b7-b495-473f6ad595f3" providerId="ADAL" clId="{2A850185-0A44-4AA8-8623-702BBA4EB3A7}" dt="2025-10-22T03:09:46.887" v="8837" actId="1076"/>
          <ac:spMkLst>
            <pc:docMk/>
            <pc:sldMk cId="3914485404" sldId="311"/>
            <ac:spMk id="8" creationId="{5DF6D2B7-2948-6C56-476C-D1D27BD94BC6}"/>
          </ac:spMkLst>
        </pc:spChg>
        <pc:spChg chg="mod">
          <ac:chgData name="Karthik Balasubramanian" userId="53a95c03-e5d5-47b7-b495-473f6ad595f3" providerId="ADAL" clId="{2A850185-0A44-4AA8-8623-702BBA4EB3A7}" dt="2025-10-22T03:09:46.887" v="8837" actId="1076"/>
          <ac:spMkLst>
            <pc:docMk/>
            <pc:sldMk cId="3914485404" sldId="311"/>
            <ac:spMk id="12" creationId="{42A20DD1-F304-75B4-F176-D23B6341A498}"/>
          </ac:spMkLst>
        </pc:spChg>
        <pc:spChg chg="mod">
          <ac:chgData name="Karthik Balasubramanian" userId="53a95c03-e5d5-47b7-b495-473f6ad595f3" providerId="ADAL" clId="{2A850185-0A44-4AA8-8623-702BBA4EB3A7}" dt="2025-10-23T04:55:00.186" v="10551" actId="14100"/>
          <ac:spMkLst>
            <pc:docMk/>
            <pc:sldMk cId="3914485404" sldId="311"/>
            <ac:spMk id="14" creationId="{AD492622-1001-1AD5-FAA7-82244299449D}"/>
          </ac:spMkLst>
        </pc:spChg>
        <pc:spChg chg="mod">
          <ac:chgData name="Karthik Balasubramanian" userId="53a95c03-e5d5-47b7-b495-473f6ad595f3" providerId="ADAL" clId="{2A850185-0A44-4AA8-8623-702BBA4EB3A7}" dt="2025-10-23T04:54:30.978" v="10543" actId="14100"/>
          <ac:spMkLst>
            <pc:docMk/>
            <pc:sldMk cId="3914485404" sldId="311"/>
            <ac:spMk id="15" creationId="{2AC5389F-DC0C-86BB-3AA4-B599B0931532}"/>
          </ac:spMkLst>
        </pc:spChg>
        <pc:spChg chg="mod">
          <ac:chgData name="Karthik Balasubramanian" userId="53a95c03-e5d5-47b7-b495-473f6ad595f3" providerId="ADAL" clId="{2A850185-0A44-4AA8-8623-702BBA4EB3A7}" dt="2025-10-22T03:09:46.887" v="8837" actId="1076"/>
          <ac:spMkLst>
            <pc:docMk/>
            <pc:sldMk cId="3914485404" sldId="311"/>
            <ac:spMk id="16" creationId="{FC00E132-BACB-DA50-1E08-1BC91AB7BD51}"/>
          </ac:spMkLst>
        </pc:spChg>
        <pc:spChg chg="mod">
          <ac:chgData name="Karthik Balasubramanian" userId="53a95c03-e5d5-47b7-b495-473f6ad595f3" providerId="ADAL" clId="{2A850185-0A44-4AA8-8623-702BBA4EB3A7}" dt="2025-10-23T04:54:56.935" v="10550" actId="14100"/>
          <ac:spMkLst>
            <pc:docMk/>
            <pc:sldMk cId="3914485404" sldId="311"/>
            <ac:spMk id="18" creationId="{6C6BC795-E01C-EFF7-8891-8A0B8622DDF9}"/>
          </ac:spMkLst>
        </pc:spChg>
        <pc:spChg chg="mod">
          <ac:chgData name="Karthik Balasubramanian" userId="53a95c03-e5d5-47b7-b495-473f6ad595f3" providerId="ADAL" clId="{2A850185-0A44-4AA8-8623-702BBA4EB3A7}" dt="2025-10-23T04:54:33.586" v="10544" actId="14100"/>
          <ac:spMkLst>
            <pc:docMk/>
            <pc:sldMk cId="3914485404" sldId="311"/>
            <ac:spMk id="21" creationId="{0C1791DF-E5C4-69B3-5C4B-7FB2940ECAFD}"/>
          </ac:spMkLst>
        </pc:spChg>
        <pc:spChg chg="mod">
          <ac:chgData name="Karthik Balasubramanian" userId="53a95c03-e5d5-47b7-b495-473f6ad595f3" providerId="ADAL" clId="{2A850185-0A44-4AA8-8623-702BBA4EB3A7}" dt="2025-10-22T03:09:46.887" v="8837" actId="1076"/>
          <ac:spMkLst>
            <pc:docMk/>
            <pc:sldMk cId="3914485404" sldId="311"/>
            <ac:spMk id="23" creationId="{808A8B10-B44E-4AC4-1C7E-4A10D185301F}"/>
          </ac:spMkLst>
        </pc:spChg>
        <pc:spChg chg="mod">
          <ac:chgData name="Karthik Balasubramanian" userId="53a95c03-e5d5-47b7-b495-473f6ad595f3" providerId="ADAL" clId="{2A850185-0A44-4AA8-8623-702BBA4EB3A7}" dt="2025-10-23T04:54:37.012" v="10545" actId="14100"/>
          <ac:spMkLst>
            <pc:docMk/>
            <pc:sldMk cId="3914485404" sldId="311"/>
            <ac:spMk id="25" creationId="{5A468F5D-726F-9720-9AF7-253B83AD367B}"/>
          </ac:spMkLst>
        </pc:spChg>
        <pc:spChg chg="mod">
          <ac:chgData name="Karthik Balasubramanian" userId="53a95c03-e5d5-47b7-b495-473f6ad595f3" providerId="ADAL" clId="{2A850185-0A44-4AA8-8623-702BBA4EB3A7}" dt="2025-10-23T04:54:48.500" v="10548" actId="14100"/>
          <ac:spMkLst>
            <pc:docMk/>
            <pc:sldMk cId="3914485404" sldId="311"/>
            <ac:spMk id="28" creationId="{76C94957-1175-4FF5-4144-EFC3CBAB8A2D}"/>
          </ac:spMkLst>
        </pc:spChg>
        <pc:spChg chg="mod">
          <ac:chgData name="Karthik Balasubramanian" userId="53a95c03-e5d5-47b7-b495-473f6ad595f3" providerId="ADAL" clId="{2A850185-0A44-4AA8-8623-702BBA4EB3A7}" dt="2025-10-23T04:54:52.185" v="10549" actId="14100"/>
          <ac:spMkLst>
            <pc:docMk/>
            <pc:sldMk cId="3914485404" sldId="311"/>
            <ac:spMk id="30" creationId="{023B150E-57C3-95DD-A651-DB37561AB159}"/>
          </ac:spMkLst>
        </pc:spChg>
        <pc:spChg chg="mod">
          <ac:chgData name="Karthik Balasubramanian" userId="53a95c03-e5d5-47b7-b495-473f6ad595f3" providerId="ADAL" clId="{2A850185-0A44-4AA8-8623-702BBA4EB3A7}" dt="2025-10-23T04:54:42.263" v="10546" actId="14100"/>
          <ac:spMkLst>
            <pc:docMk/>
            <pc:sldMk cId="3914485404" sldId="311"/>
            <ac:spMk id="31" creationId="{6679CF1A-5AF5-045F-6810-85A20D1F6DFC}"/>
          </ac:spMkLst>
        </pc:spChg>
        <pc:spChg chg="mod">
          <ac:chgData name="Karthik Balasubramanian" userId="53a95c03-e5d5-47b7-b495-473f6ad595f3" providerId="ADAL" clId="{2A850185-0A44-4AA8-8623-702BBA4EB3A7}" dt="2025-10-22T03:09:46.887" v="8837" actId="1076"/>
          <ac:spMkLst>
            <pc:docMk/>
            <pc:sldMk cId="3914485404" sldId="311"/>
            <ac:spMk id="32" creationId="{A95AF7B5-CB0C-0D7F-5899-24528D46AE1E}"/>
          </ac:spMkLst>
        </pc:spChg>
        <pc:spChg chg="mod">
          <ac:chgData name="Karthik Balasubramanian" userId="53a95c03-e5d5-47b7-b495-473f6ad595f3" providerId="ADAL" clId="{2A850185-0A44-4AA8-8623-702BBA4EB3A7}" dt="2025-10-23T04:54:45.539" v="10547" actId="14100"/>
          <ac:spMkLst>
            <pc:docMk/>
            <pc:sldMk cId="3914485404" sldId="311"/>
            <ac:spMk id="36" creationId="{4BF9D34F-A255-9763-6E0D-309E9F539E56}"/>
          </ac:spMkLst>
        </pc:spChg>
      </pc:sldChg>
      <pc:sldChg chg="addSp delSp modSp mod modClrScheme chgLayout">
        <pc:chgData name="Karthik Balasubramanian" userId="53a95c03-e5d5-47b7-b495-473f6ad595f3" providerId="ADAL" clId="{2A850185-0A44-4AA8-8623-702BBA4EB3A7}" dt="2025-10-23T04:53:59.814" v="10538" actId="14100"/>
        <pc:sldMkLst>
          <pc:docMk/>
          <pc:sldMk cId="3172032396" sldId="312"/>
        </pc:sldMkLst>
        <pc:spChg chg="mod ord">
          <ac:chgData name="Karthik Balasubramanian" userId="53a95c03-e5d5-47b7-b495-473f6ad595f3" providerId="ADAL" clId="{2A850185-0A44-4AA8-8623-702BBA4EB3A7}" dt="2025-10-23T04:53:11.166" v="10525" actId="14100"/>
          <ac:spMkLst>
            <pc:docMk/>
            <pc:sldMk cId="3172032396" sldId="312"/>
            <ac:spMk id="2" creationId="{5F7A70FF-C7AE-F971-336E-DAFF8B5A16DF}"/>
          </ac:spMkLst>
        </pc:spChg>
        <pc:spChg chg="add del mod">
          <ac:chgData name="Karthik Balasubramanian" userId="53a95c03-e5d5-47b7-b495-473f6ad595f3" providerId="ADAL" clId="{2A850185-0A44-4AA8-8623-702BBA4EB3A7}" dt="2025-10-23T04:52:32.846" v="10514" actId="6264"/>
          <ac:spMkLst>
            <pc:docMk/>
            <pc:sldMk cId="3172032396" sldId="312"/>
            <ac:spMk id="3" creationId="{D4FA94AD-4CDC-6000-6B9E-B12BD8FE0A51}"/>
          </ac:spMkLst>
        </pc:spChg>
        <pc:spChg chg="add del mod ord">
          <ac:chgData name="Karthik Balasubramanian" userId="53a95c03-e5d5-47b7-b495-473f6ad595f3" providerId="ADAL" clId="{2A850185-0A44-4AA8-8623-702BBA4EB3A7}" dt="2025-10-23T04:52:32.846" v="10514" actId="6264"/>
          <ac:spMkLst>
            <pc:docMk/>
            <pc:sldMk cId="3172032396" sldId="312"/>
            <ac:spMk id="4" creationId="{69B05539-B973-93DB-0834-1F11BBE12DA1}"/>
          </ac:spMkLst>
        </pc:spChg>
        <pc:spChg chg="add del mod ord">
          <ac:chgData name="Karthik Balasubramanian" userId="53a95c03-e5d5-47b7-b495-473f6ad595f3" providerId="ADAL" clId="{2A850185-0A44-4AA8-8623-702BBA4EB3A7}" dt="2025-10-23T04:52:46.401" v="10518" actId="700"/>
          <ac:spMkLst>
            <pc:docMk/>
            <pc:sldMk cId="3172032396" sldId="312"/>
            <ac:spMk id="5" creationId="{4D34A01C-82D0-C608-5D6A-67D8095F302A}"/>
          </ac:spMkLst>
        </pc:spChg>
        <pc:spChg chg="mod">
          <ac:chgData name="Karthik Balasubramanian" userId="53a95c03-e5d5-47b7-b495-473f6ad595f3" providerId="ADAL" clId="{2A850185-0A44-4AA8-8623-702BBA4EB3A7}" dt="2025-10-23T04:53:25.053" v="10529" actId="14100"/>
          <ac:spMkLst>
            <pc:docMk/>
            <pc:sldMk cId="3172032396" sldId="312"/>
            <ac:spMk id="6" creationId="{23E0EA92-AF33-2F3F-7528-DBFD396EC4E4}"/>
          </ac:spMkLst>
        </pc:spChg>
        <pc:spChg chg="add del mod ord">
          <ac:chgData name="Karthik Balasubramanian" userId="53a95c03-e5d5-47b7-b495-473f6ad595f3" providerId="ADAL" clId="{2A850185-0A44-4AA8-8623-702BBA4EB3A7}" dt="2025-10-23T04:53:12.824" v="10526" actId="478"/>
          <ac:spMkLst>
            <pc:docMk/>
            <pc:sldMk cId="3172032396" sldId="312"/>
            <ac:spMk id="7" creationId="{C4BDC3AD-521F-0472-C9F8-FD8F60C68C68}"/>
          </ac:spMkLst>
        </pc:spChg>
        <pc:spChg chg="mod">
          <ac:chgData name="Karthik Balasubramanian" userId="53a95c03-e5d5-47b7-b495-473f6ad595f3" providerId="ADAL" clId="{2A850185-0A44-4AA8-8623-702BBA4EB3A7}" dt="2025-10-23T04:53:44.340" v="10534" actId="14100"/>
          <ac:spMkLst>
            <pc:docMk/>
            <pc:sldMk cId="3172032396" sldId="312"/>
            <ac:spMk id="14" creationId="{48D341A5-D41C-7D74-2696-5901105C15DF}"/>
          </ac:spMkLst>
        </pc:spChg>
        <pc:spChg chg="mod">
          <ac:chgData name="Karthik Balasubramanian" userId="53a95c03-e5d5-47b7-b495-473f6ad595f3" providerId="ADAL" clId="{2A850185-0A44-4AA8-8623-702BBA4EB3A7}" dt="2025-10-23T04:53:21.255" v="10528" actId="14100"/>
          <ac:spMkLst>
            <pc:docMk/>
            <pc:sldMk cId="3172032396" sldId="312"/>
            <ac:spMk id="15" creationId="{D2E27612-E8E8-CE2E-3861-244CB0DDCF4E}"/>
          </ac:spMkLst>
        </pc:spChg>
        <pc:spChg chg="mod">
          <ac:chgData name="Karthik Balasubramanian" userId="53a95c03-e5d5-47b7-b495-473f6ad595f3" providerId="ADAL" clId="{2A850185-0A44-4AA8-8623-702BBA4EB3A7}" dt="2025-10-23T04:53:49.424" v="10535" actId="14100"/>
          <ac:spMkLst>
            <pc:docMk/>
            <pc:sldMk cId="3172032396" sldId="312"/>
            <ac:spMk id="18" creationId="{A2B1E7DD-AEEA-D177-5A27-11D675064C23}"/>
          </ac:spMkLst>
        </pc:spChg>
        <pc:spChg chg="mod">
          <ac:chgData name="Karthik Balasubramanian" userId="53a95c03-e5d5-47b7-b495-473f6ad595f3" providerId="ADAL" clId="{2A850185-0A44-4AA8-8623-702BBA4EB3A7}" dt="2025-10-23T04:53:30.618" v="10531" actId="14100"/>
          <ac:spMkLst>
            <pc:docMk/>
            <pc:sldMk cId="3172032396" sldId="312"/>
            <ac:spMk id="21" creationId="{3E625809-E6FE-D40E-8822-B377914FA47F}"/>
          </ac:spMkLst>
        </pc:spChg>
        <pc:spChg chg="mod">
          <ac:chgData name="Karthik Balasubramanian" userId="53a95c03-e5d5-47b7-b495-473f6ad595f3" providerId="ADAL" clId="{2A850185-0A44-4AA8-8623-702BBA4EB3A7}" dt="2025-10-23T04:53:34.466" v="10532" actId="14100"/>
          <ac:spMkLst>
            <pc:docMk/>
            <pc:sldMk cId="3172032396" sldId="312"/>
            <ac:spMk id="25" creationId="{485D3272-6013-F388-4EF9-028A1C1719C2}"/>
          </ac:spMkLst>
        </pc:spChg>
        <pc:spChg chg="mod">
          <ac:chgData name="Karthik Balasubramanian" userId="53a95c03-e5d5-47b7-b495-473f6ad595f3" providerId="ADAL" clId="{2A850185-0A44-4AA8-8623-702BBA4EB3A7}" dt="2025-10-23T04:53:57.134" v="10537" actId="14100"/>
          <ac:spMkLst>
            <pc:docMk/>
            <pc:sldMk cId="3172032396" sldId="312"/>
            <ac:spMk id="28" creationId="{6C3A492F-58A2-65CA-6E18-67C6F5FBADB9}"/>
          </ac:spMkLst>
        </pc:spChg>
        <pc:spChg chg="mod">
          <ac:chgData name="Karthik Balasubramanian" userId="53a95c03-e5d5-47b7-b495-473f6ad595f3" providerId="ADAL" clId="{2A850185-0A44-4AA8-8623-702BBA4EB3A7}" dt="2025-10-23T04:53:53.194" v="10536" actId="14100"/>
          <ac:spMkLst>
            <pc:docMk/>
            <pc:sldMk cId="3172032396" sldId="312"/>
            <ac:spMk id="30" creationId="{140E5265-622B-38D6-A742-8AC87428EFA9}"/>
          </ac:spMkLst>
        </pc:spChg>
        <pc:spChg chg="mod">
          <ac:chgData name="Karthik Balasubramanian" userId="53a95c03-e5d5-47b7-b495-473f6ad595f3" providerId="ADAL" clId="{2A850185-0A44-4AA8-8623-702BBA4EB3A7}" dt="2025-10-23T04:53:39.940" v="10533" actId="14100"/>
          <ac:spMkLst>
            <pc:docMk/>
            <pc:sldMk cId="3172032396" sldId="312"/>
            <ac:spMk id="31" creationId="{C0881245-4129-BC60-4A15-02F16D7E8A9B}"/>
          </ac:spMkLst>
        </pc:spChg>
        <pc:spChg chg="mod">
          <ac:chgData name="Karthik Balasubramanian" userId="53a95c03-e5d5-47b7-b495-473f6ad595f3" providerId="ADAL" clId="{2A850185-0A44-4AA8-8623-702BBA4EB3A7}" dt="2025-10-23T04:53:59.814" v="10538" actId="14100"/>
          <ac:spMkLst>
            <pc:docMk/>
            <pc:sldMk cId="3172032396" sldId="312"/>
            <ac:spMk id="36" creationId="{F00C67E0-8538-7354-7294-ECB0705B6034}"/>
          </ac:spMkLst>
        </pc:spChg>
      </pc:sldChg>
      <pc:sldChg chg="addSp delSp modSp new mod">
        <pc:chgData name="Karthik Balasubramanian" userId="53a95c03-e5d5-47b7-b495-473f6ad595f3" providerId="ADAL" clId="{2A850185-0A44-4AA8-8623-702BBA4EB3A7}" dt="2025-10-22T06:00:24.843" v="9919" actId="1037"/>
        <pc:sldMkLst>
          <pc:docMk/>
          <pc:sldMk cId="3809414544" sldId="313"/>
        </pc:sldMkLst>
        <pc:spChg chg="mod">
          <ac:chgData name="Karthik Balasubramanian" userId="53a95c03-e5d5-47b7-b495-473f6ad595f3" providerId="ADAL" clId="{2A850185-0A44-4AA8-8623-702BBA4EB3A7}" dt="2025-10-22T05:43:33.753" v="9799" actId="20577"/>
          <ac:spMkLst>
            <pc:docMk/>
            <pc:sldMk cId="3809414544" sldId="313"/>
            <ac:spMk id="2" creationId="{38308E43-3431-6614-0EB9-807FE20A1064}"/>
          </ac:spMkLst>
        </pc:spChg>
        <pc:spChg chg="del">
          <ac:chgData name="Karthik Balasubramanian" userId="53a95c03-e5d5-47b7-b495-473f6ad595f3" providerId="ADAL" clId="{2A850185-0A44-4AA8-8623-702BBA4EB3A7}" dt="2025-10-22T05:32:51.390" v="9754" actId="478"/>
          <ac:spMkLst>
            <pc:docMk/>
            <pc:sldMk cId="3809414544" sldId="313"/>
            <ac:spMk id="3" creationId="{9EC15C4E-99D0-035F-36EB-0DD59DEFE7EB}"/>
          </ac:spMkLst>
        </pc:spChg>
        <pc:spChg chg="add del">
          <ac:chgData name="Karthik Balasubramanian" userId="53a95c03-e5d5-47b7-b495-473f6ad595f3" providerId="ADAL" clId="{2A850185-0A44-4AA8-8623-702BBA4EB3A7}" dt="2025-10-22T05:42:29.406" v="9790" actId="22"/>
          <ac:spMkLst>
            <pc:docMk/>
            <pc:sldMk cId="3809414544" sldId="313"/>
            <ac:spMk id="19" creationId="{533BAA7B-EF38-53DB-632F-7943FBC2FF39}"/>
          </ac:spMkLst>
        </pc:spChg>
        <pc:picChg chg="add mod">
          <ac:chgData name="Karthik Balasubramanian" userId="53a95c03-e5d5-47b7-b495-473f6ad595f3" providerId="ADAL" clId="{2A850185-0A44-4AA8-8623-702BBA4EB3A7}" dt="2025-10-22T06:00:00.736" v="9881" actId="1076"/>
          <ac:picMkLst>
            <pc:docMk/>
            <pc:sldMk cId="3809414544" sldId="313"/>
            <ac:picMk id="5" creationId="{6B7669E6-C874-9FDC-0988-CFDA01BFD036}"/>
          </ac:picMkLst>
        </pc:picChg>
        <pc:picChg chg="add del mod">
          <ac:chgData name="Karthik Balasubramanian" userId="53a95c03-e5d5-47b7-b495-473f6ad595f3" providerId="ADAL" clId="{2A850185-0A44-4AA8-8623-702BBA4EB3A7}" dt="2025-10-22T05:34:08.075" v="9762" actId="478"/>
          <ac:picMkLst>
            <pc:docMk/>
            <pc:sldMk cId="3809414544" sldId="313"/>
            <ac:picMk id="7" creationId="{1575A404-1830-9124-C736-FCC853CA5068}"/>
          </ac:picMkLst>
        </pc:picChg>
        <pc:picChg chg="add mod">
          <ac:chgData name="Karthik Balasubramanian" userId="53a95c03-e5d5-47b7-b495-473f6ad595f3" providerId="ADAL" clId="{2A850185-0A44-4AA8-8623-702BBA4EB3A7}" dt="2025-10-22T06:00:14.013" v="9893" actId="1037"/>
          <ac:picMkLst>
            <pc:docMk/>
            <pc:sldMk cId="3809414544" sldId="313"/>
            <ac:picMk id="9" creationId="{E3CA161F-95A6-4A5F-86EF-F0B4F4E42866}"/>
          </ac:picMkLst>
        </pc:picChg>
        <pc:picChg chg="add mod">
          <ac:chgData name="Karthik Balasubramanian" userId="53a95c03-e5d5-47b7-b495-473f6ad595f3" providerId="ADAL" clId="{2A850185-0A44-4AA8-8623-702BBA4EB3A7}" dt="2025-10-22T06:00:16.246" v="9903" actId="1037"/>
          <ac:picMkLst>
            <pc:docMk/>
            <pc:sldMk cId="3809414544" sldId="313"/>
            <ac:picMk id="11" creationId="{659DE9EE-8AD7-7CE7-F472-6CC5D35A354A}"/>
          </ac:picMkLst>
        </pc:picChg>
        <pc:picChg chg="add mod">
          <ac:chgData name="Karthik Balasubramanian" userId="53a95c03-e5d5-47b7-b495-473f6ad595f3" providerId="ADAL" clId="{2A850185-0A44-4AA8-8623-702BBA4EB3A7}" dt="2025-10-22T06:00:24.843" v="9919" actId="1037"/>
          <ac:picMkLst>
            <pc:docMk/>
            <pc:sldMk cId="3809414544" sldId="313"/>
            <ac:picMk id="13" creationId="{F47C6960-92B8-A895-F03C-2EFF4581E598}"/>
          </ac:picMkLst>
        </pc:picChg>
        <pc:picChg chg="add mod">
          <ac:chgData name="Karthik Balasubramanian" userId="53a95c03-e5d5-47b7-b495-473f6ad595f3" providerId="ADAL" clId="{2A850185-0A44-4AA8-8623-702BBA4EB3A7}" dt="2025-10-22T06:00:18.779" v="9913" actId="1037"/>
          <ac:picMkLst>
            <pc:docMk/>
            <pc:sldMk cId="3809414544" sldId="313"/>
            <ac:picMk id="15" creationId="{25C0CBF0-5E4B-0AC8-40DF-229BEEAF09AD}"/>
          </ac:picMkLst>
        </pc:picChg>
        <pc:picChg chg="add del mod">
          <ac:chgData name="Karthik Balasubramanian" userId="53a95c03-e5d5-47b7-b495-473f6ad595f3" providerId="ADAL" clId="{2A850185-0A44-4AA8-8623-702BBA4EB3A7}" dt="2025-10-22T05:42:25.808" v="9788" actId="478"/>
          <ac:picMkLst>
            <pc:docMk/>
            <pc:sldMk cId="3809414544" sldId="313"/>
            <ac:picMk id="17" creationId="{F77BAD2E-7A40-02E7-8A35-E68B02B44DEF}"/>
          </ac:picMkLst>
        </pc:picChg>
        <pc:picChg chg="add mod">
          <ac:chgData name="Karthik Balasubramanian" userId="53a95c03-e5d5-47b7-b495-473f6ad595f3" providerId="ADAL" clId="{2A850185-0A44-4AA8-8623-702BBA4EB3A7}" dt="2025-10-22T06:00:21.640" v="9916" actId="1037"/>
          <ac:picMkLst>
            <pc:docMk/>
            <pc:sldMk cId="3809414544" sldId="313"/>
            <ac:picMk id="21" creationId="{74276F09-FD4C-CAB6-75FC-B06A91BDF5E5}"/>
          </ac:picMkLst>
        </pc:picChg>
        <pc:picChg chg="add mod">
          <ac:chgData name="Karthik Balasubramanian" userId="53a95c03-e5d5-47b7-b495-473f6ad595f3" providerId="ADAL" clId="{2A850185-0A44-4AA8-8623-702BBA4EB3A7}" dt="2025-10-22T05:59:22.268" v="9879" actId="1076"/>
          <ac:picMkLst>
            <pc:docMk/>
            <pc:sldMk cId="3809414544" sldId="313"/>
            <ac:picMk id="23" creationId="{881AF06C-8D27-D965-EC6F-D20846CE3FF6}"/>
          </ac:picMkLst>
        </pc:picChg>
      </pc:sldChg>
      <pc:sldChg chg="addSp delSp modSp new mod">
        <pc:chgData name="Karthik Balasubramanian" userId="53a95c03-e5d5-47b7-b495-473f6ad595f3" providerId="ADAL" clId="{2A850185-0A44-4AA8-8623-702BBA4EB3A7}" dt="2025-10-23T04:51:06.456" v="10509" actId="478"/>
        <pc:sldMkLst>
          <pc:docMk/>
          <pc:sldMk cId="3779679263" sldId="314"/>
        </pc:sldMkLst>
        <pc:spChg chg="mod">
          <ac:chgData name="Karthik Balasubramanian" userId="53a95c03-e5d5-47b7-b495-473f6ad595f3" providerId="ADAL" clId="{2A850185-0A44-4AA8-8623-702BBA4EB3A7}" dt="2025-10-22T07:42:52.920" v="10079" actId="1076"/>
          <ac:spMkLst>
            <pc:docMk/>
            <pc:sldMk cId="3779679263" sldId="314"/>
            <ac:spMk id="2" creationId="{48A993E7-8945-DA06-7FD7-86ADF46CAD33}"/>
          </ac:spMkLst>
        </pc:spChg>
        <pc:spChg chg="del">
          <ac:chgData name="Karthik Balasubramanian" userId="53a95c03-e5d5-47b7-b495-473f6ad595f3" providerId="ADAL" clId="{2A850185-0A44-4AA8-8623-702BBA4EB3A7}" dt="2025-10-22T05:49:38.721" v="9847" actId="478"/>
          <ac:spMkLst>
            <pc:docMk/>
            <pc:sldMk cId="3779679263" sldId="314"/>
            <ac:spMk id="3" creationId="{8E2DEE00-3249-A7FB-E95F-BB2964E31EE9}"/>
          </ac:spMkLst>
        </pc:spChg>
        <pc:spChg chg="add del">
          <ac:chgData name="Karthik Balasubramanian" userId="53a95c03-e5d5-47b7-b495-473f6ad595f3" providerId="ADAL" clId="{2A850185-0A44-4AA8-8623-702BBA4EB3A7}" dt="2025-10-22T07:40:37.817" v="10074" actId="22"/>
          <ac:spMkLst>
            <pc:docMk/>
            <pc:sldMk cId="3779679263" sldId="314"/>
            <ac:spMk id="15" creationId="{D2DEDF6C-5211-EA8E-042F-34E17B540E2D}"/>
          </ac:spMkLst>
        </pc:spChg>
        <pc:spChg chg="add del">
          <ac:chgData name="Karthik Balasubramanian" userId="53a95c03-e5d5-47b7-b495-473f6ad595f3" providerId="ADAL" clId="{2A850185-0A44-4AA8-8623-702BBA4EB3A7}" dt="2025-10-22T07:41:11.986" v="10076" actId="22"/>
          <ac:spMkLst>
            <pc:docMk/>
            <pc:sldMk cId="3779679263" sldId="314"/>
            <ac:spMk id="17" creationId="{A7A86E44-AF9B-61CB-596C-27297B2A72B8}"/>
          </ac:spMkLst>
        </pc:spChg>
        <pc:spChg chg="add">
          <ac:chgData name="Karthik Balasubramanian" userId="53a95c03-e5d5-47b7-b495-473f6ad595f3" providerId="ADAL" clId="{2A850185-0A44-4AA8-8623-702BBA4EB3A7}" dt="2025-10-22T07:42:42.543" v="10077"/>
          <ac:spMkLst>
            <pc:docMk/>
            <pc:sldMk cId="3779679263" sldId="314"/>
            <ac:spMk id="18" creationId="{32587DF8-2D75-9BC1-A931-7D65FE3B1238}"/>
          </ac:spMkLst>
        </pc:spChg>
        <pc:picChg chg="add mod">
          <ac:chgData name="Karthik Balasubramanian" userId="53a95c03-e5d5-47b7-b495-473f6ad595f3" providerId="ADAL" clId="{2A850185-0A44-4AA8-8623-702BBA4EB3A7}" dt="2025-10-23T04:40:15.803" v="10507" actId="1076"/>
          <ac:picMkLst>
            <pc:docMk/>
            <pc:sldMk cId="3779679263" sldId="314"/>
            <ac:picMk id="4" creationId="{FA948610-2B88-5738-D618-3925EF1912F3}"/>
          </ac:picMkLst>
        </pc:picChg>
        <pc:picChg chg="add mod">
          <ac:chgData name="Karthik Balasubramanian" userId="53a95c03-e5d5-47b7-b495-473f6ad595f3" providerId="ADAL" clId="{2A850185-0A44-4AA8-8623-702BBA4EB3A7}" dt="2025-10-22T07:49:36.126" v="10149" actId="1076"/>
          <ac:picMkLst>
            <pc:docMk/>
            <pc:sldMk cId="3779679263" sldId="314"/>
            <ac:picMk id="5" creationId="{097A4B3D-691F-7149-C4AD-5BF2837C3F9F}"/>
          </ac:picMkLst>
        </pc:picChg>
        <pc:picChg chg="add del">
          <ac:chgData name="Karthik Balasubramanian" userId="53a95c03-e5d5-47b7-b495-473f6ad595f3" providerId="ADAL" clId="{2A850185-0A44-4AA8-8623-702BBA4EB3A7}" dt="2025-10-22T06:28:24.440" v="9926" actId="22"/>
          <ac:picMkLst>
            <pc:docMk/>
            <pc:sldMk cId="3779679263" sldId="314"/>
            <ac:picMk id="7" creationId="{C51F5542-BDB0-4C2A-A72B-73759BA2675D}"/>
          </ac:picMkLst>
        </pc:picChg>
        <pc:picChg chg="add del mod">
          <ac:chgData name="Karthik Balasubramanian" userId="53a95c03-e5d5-47b7-b495-473f6ad595f3" providerId="ADAL" clId="{2A850185-0A44-4AA8-8623-702BBA4EB3A7}" dt="2025-10-23T04:40:06.353" v="10503" actId="478"/>
          <ac:picMkLst>
            <pc:docMk/>
            <pc:sldMk cId="3779679263" sldId="314"/>
            <ac:picMk id="9" creationId="{3576DFB4-63F0-1819-3C61-03CCAEDD3BEF}"/>
          </ac:picMkLst>
        </pc:picChg>
        <pc:picChg chg="add mod">
          <ac:chgData name="Karthik Balasubramanian" userId="53a95c03-e5d5-47b7-b495-473f6ad595f3" providerId="ADAL" clId="{2A850185-0A44-4AA8-8623-702BBA4EB3A7}" dt="2025-10-22T07:49:36.126" v="10149" actId="1076"/>
          <ac:picMkLst>
            <pc:docMk/>
            <pc:sldMk cId="3779679263" sldId="314"/>
            <ac:picMk id="11" creationId="{DB423103-4218-51E0-52A7-1E4BCD97B3DE}"/>
          </ac:picMkLst>
        </pc:picChg>
        <pc:picChg chg="add del mod">
          <ac:chgData name="Karthik Balasubramanian" userId="53a95c03-e5d5-47b7-b495-473f6ad595f3" providerId="ADAL" clId="{2A850185-0A44-4AA8-8623-702BBA4EB3A7}" dt="2025-10-23T04:51:06.456" v="10509" actId="478"/>
          <ac:picMkLst>
            <pc:docMk/>
            <pc:sldMk cId="3779679263" sldId="314"/>
            <ac:picMk id="13" creationId="{A02D7B40-4BFE-2BB8-3C04-BBEA2E937BF7}"/>
          </ac:picMkLst>
        </pc:picChg>
        <pc:picChg chg="add del mod">
          <ac:chgData name="Karthik Balasubramanian" userId="53a95c03-e5d5-47b7-b495-473f6ad595f3" providerId="ADAL" clId="{2A850185-0A44-4AA8-8623-702BBA4EB3A7}" dt="2025-10-22T07:45:14.927" v="10084" actId="478"/>
          <ac:picMkLst>
            <pc:docMk/>
            <pc:sldMk cId="3779679263" sldId="314"/>
            <ac:picMk id="19" creationId="{C44D8C80-25E7-5A00-2DAB-97A605C780EF}"/>
          </ac:picMkLst>
        </pc:picChg>
        <pc:picChg chg="add mod">
          <ac:chgData name="Karthik Balasubramanian" userId="53a95c03-e5d5-47b7-b495-473f6ad595f3" providerId="ADAL" clId="{2A850185-0A44-4AA8-8623-702BBA4EB3A7}" dt="2025-10-22T07:49:57.919" v="10160" actId="1076"/>
          <ac:picMkLst>
            <pc:docMk/>
            <pc:sldMk cId="3779679263" sldId="314"/>
            <ac:picMk id="21" creationId="{23B2C2D4-66B5-72BE-A440-16440670D939}"/>
          </ac:picMkLst>
        </pc:picChg>
      </pc:sldChg>
      <pc:sldMasterChg chg="delSldLayout modSldLayout">
        <pc:chgData name="Karthik Balasubramanian" userId="53a95c03-e5d5-47b7-b495-473f6ad595f3" providerId="ADAL" clId="{2A850185-0A44-4AA8-8623-702BBA4EB3A7}" dt="2025-10-22T03:27:58.288" v="9704" actId="478"/>
        <pc:sldMasterMkLst>
          <pc:docMk/>
          <pc:sldMasterMk cId="1788353970" sldId="2147483648"/>
        </pc:sldMasterMkLst>
        <pc:sldLayoutChg chg="modSp mod">
          <pc:chgData name="Karthik Balasubramanian" userId="53a95c03-e5d5-47b7-b495-473f6ad595f3" providerId="ADAL" clId="{2A850185-0A44-4AA8-8623-702BBA4EB3A7}" dt="2025-10-17T04:58:59.256" v="93" actId="14100"/>
          <pc:sldLayoutMkLst>
            <pc:docMk/>
            <pc:sldMasterMk cId="1788353970" sldId="2147483648"/>
            <pc:sldLayoutMk cId="2782271272" sldId="2147483650"/>
          </pc:sldLayoutMkLst>
          <pc:spChg chg="mod">
            <ac:chgData name="Karthik Balasubramanian" userId="53a95c03-e5d5-47b7-b495-473f6ad595f3" providerId="ADAL" clId="{2A850185-0A44-4AA8-8623-702BBA4EB3A7}" dt="2025-10-17T04:58:30.694" v="88" actId="14100"/>
            <ac:spMkLst>
              <pc:docMk/>
              <pc:sldMasterMk cId="1788353970" sldId="2147483648"/>
              <pc:sldLayoutMk cId="2782271272" sldId="2147483650"/>
              <ac:spMk id="2" creationId="{3CD97974-B93C-4C96-B3F6-F69E3D6DE6CA}"/>
            </ac:spMkLst>
          </pc:spChg>
          <pc:spChg chg="mod">
            <ac:chgData name="Karthik Balasubramanian" userId="53a95c03-e5d5-47b7-b495-473f6ad595f3" providerId="ADAL" clId="{2A850185-0A44-4AA8-8623-702BBA4EB3A7}" dt="2025-10-17T04:58:59.256" v="93" actId="14100"/>
            <ac:spMkLst>
              <pc:docMk/>
              <pc:sldMasterMk cId="1788353970" sldId="2147483648"/>
              <pc:sldLayoutMk cId="2782271272" sldId="2147483650"/>
              <ac:spMk id="3" creationId="{8A6FC6F2-80B4-49A7-9448-33FE2DF0E967}"/>
            </ac:spMkLst>
          </pc:spChg>
        </pc:sldLayoutChg>
        <pc:sldLayoutChg chg="delSp modSp mod">
          <pc:chgData name="Karthik Balasubramanian" userId="53a95c03-e5d5-47b7-b495-473f6ad595f3" providerId="ADAL" clId="{2A850185-0A44-4AA8-8623-702BBA4EB3A7}" dt="2025-10-22T03:27:58.288" v="9704" actId="478"/>
          <pc:sldLayoutMkLst>
            <pc:docMk/>
            <pc:sldMasterMk cId="1788353970" sldId="2147483648"/>
            <pc:sldLayoutMk cId="2525497704" sldId="2147483672"/>
          </pc:sldLayoutMkLst>
          <pc:spChg chg="mod">
            <ac:chgData name="Karthik Balasubramanian" userId="53a95c03-e5d5-47b7-b495-473f6ad595f3" providerId="ADAL" clId="{2A850185-0A44-4AA8-8623-702BBA4EB3A7}" dt="2025-10-22T03:27:43.573" v="9700" actId="14100"/>
            <ac:spMkLst>
              <pc:docMk/>
              <pc:sldMasterMk cId="1788353970" sldId="2147483648"/>
              <pc:sldLayoutMk cId="2525497704" sldId="2147483672"/>
              <ac:spMk id="3" creationId="{8A6FC6F2-80B4-49A7-9448-33FE2DF0E967}"/>
            </ac:spMkLst>
          </pc:spChg>
          <pc:spChg chg="del topLvl">
            <ac:chgData name="Karthik Balasubramanian" userId="53a95c03-e5d5-47b7-b495-473f6ad595f3" providerId="ADAL" clId="{2A850185-0A44-4AA8-8623-702BBA4EB3A7}" dt="2025-10-22T03:27:58.288" v="9704" actId="478"/>
            <ac:spMkLst>
              <pc:docMk/>
              <pc:sldMasterMk cId="1788353970" sldId="2147483648"/>
              <pc:sldLayoutMk cId="2525497704" sldId="2147483672"/>
              <ac:spMk id="4" creationId="{6A7F6A3F-E1DD-A246-9A6D-5F9B18BA2588}"/>
            </ac:spMkLst>
          </pc:spChg>
          <pc:spChg chg="del">
            <ac:chgData name="Karthik Balasubramanian" userId="53a95c03-e5d5-47b7-b495-473f6ad595f3" providerId="ADAL" clId="{2A850185-0A44-4AA8-8623-702BBA4EB3A7}" dt="2025-10-22T03:27:47.722" v="9701" actId="478"/>
            <ac:spMkLst>
              <pc:docMk/>
              <pc:sldMasterMk cId="1788353970" sldId="2147483648"/>
              <pc:sldLayoutMk cId="2525497704" sldId="2147483672"/>
              <ac:spMk id="5" creationId="{055FD0FC-C8FF-6741-A364-A29CDC6F9495}"/>
            </ac:spMkLst>
          </pc:spChg>
          <pc:spChg chg="topLvl">
            <ac:chgData name="Karthik Balasubramanian" userId="53a95c03-e5d5-47b7-b495-473f6ad595f3" providerId="ADAL" clId="{2A850185-0A44-4AA8-8623-702BBA4EB3A7}" dt="2025-10-22T03:27:58.288" v="9704" actId="478"/>
            <ac:spMkLst>
              <pc:docMk/>
              <pc:sldMasterMk cId="1788353970" sldId="2147483648"/>
              <pc:sldLayoutMk cId="2525497704" sldId="2147483672"/>
              <ac:spMk id="6" creationId="{D11C9832-A021-954E-A34F-2988D1189AE9}"/>
            </ac:spMkLst>
          </pc:spChg>
          <pc:spChg chg="del">
            <ac:chgData name="Karthik Balasubramanian" userId="53a95c03-e5d5-47b7-b495-473f6ad595f3" providerId="ADAL" clId="{2A850185-0A44-4AA8-8623-702BBA4EB3A7}" dt="2025-10-22T03:27:50.236" v="9702" actId="478"/>
            <ac:spMkLst>
              <pc:docMk/>
              <pc:sldMasterMk cId="1788353970" sldId="2147483648"/>
              <pc:sldLayoutMk cId="2525497704" sldId="2147483672"/>
              <ac:spMk id="7" creationId="{55C37C19-F268-4A43-A0D4-3B1B38D48952}"/>
            </ac:spMkLst>
          </pc:spChg>
          <pc:spChg chg="del">
            <ac:chgData name="Karthik Balasubramanian" userId="53a95c03-e5d5-47b7-b495-473f6ad595f3" providerId="ADAL" clId="{2A850185-0A44-4AA8-8623-702BBA4EB3A7}" dt="2025-10-22T03:27:55.095" v="9703" actId="478"/>
            <ac:spMkLst>
              <pc:docMk/>
              <pc:sldMasterMk cId="1788353970" sldId="2147483648"/>
              <pc:sldLayoutMk cId="2525497704" sldId="2147483672"/>
              <ac:spMk id="8" creationId="{E4F760E5-9D5D-E44F-AEBF-20CA8DE87D11}"/>
            </ac:spMkLst>
          </pc:spChg>
          <pc:spChg chg="del">
            <ac:chgData name="Karthik Balasubramanian" userId="53a95c03-e5d5-47b7-b495-473f6ad595f3" providerId="ADAL" clId="{2A850185-0A44-4AA8-8623-702BBA4EB3A7}" dt="2025-10-22T03:27:40.208" v="9699" actId="478"/>
            <ac:spMkLst>
              <pc:docMk/>
              <pc:sldMasterMk cId="1788353970" sldId="2147483648"/>
              <pc:sldLayoutMk cId="2525497704" sldId="2147483672"/>
              <ac:spMk id="13" creationId="{94CA559C-3355-DE44-ACF9-BDB6083C4225}"/>
            </ac:spMkLst>
          </pc:spChg>
          <pc:grpChg chg="del">
            <ac:chgData name="Karthik Balasubramanian" userId="53a95c03-e5d5-47b7-b495-473f6ad595f3" providerId="ADAL" clId="{2A850185-0A44-4AA8-8623-702BBA4EB3A7}" dt="2025-10-22T03:27:50.236" v="9702" actId="478"/>
            <ac:grpSpMkLst>
              <pc:docMk/>
              <pc:sldMasterMk cId="1788353970" sldId="2147483648"/>
              <pc:sldLayoutMk cId="2525497704" sldId="2147483672"/>
              <ac:grpSpMk id="9" creationId="{9861BC34-DFBF-2D4F-B463-FCFBC08391FF}"/>
            </ac:grpSpMkLst>
          </pc:grpChg>
          <pc:grpChg chg="del">
            <ac:chgData name="Karthik Balasubramanian" userId="53a95c03-e5d5-47b7-b495-473f6ad595f3" providerId="ADAL" clId="{2A850185-0A44-4AA8-8623-702BBA4EB3A7}" dt="2025-10-22T03:27:58.288" v="9704" actId="478"/>
            <ac:grpSpMkLst>
              <pc:docMk/>
              <pc:sldMasterMk cId="1788353970" sldId="2147483648"/>
              <pc:sldLayoutMk cId="2525497704" sldId="2147483672"/>
              <ac:grpSpMk id="16" creationId="{14DB56B5-5DD7-95E3-52B2-EDC4B3F13058}"/>
            </ac:grpSpMkLst>
          </pc:grpChg>
        </pc:sldLayoutChg>
      </pc:sldMasterChg>
    </pc:docChg>
  </pc:docChgLst>
  <pc:docChgLst>
    <pc:chgData name="Gayathri Sankara Subramanian" userId="93269eff-63fc-437b-b2fd-e29d87b9b272" providerId="ADAL" clId="{93C5294B-9A17-4FD3-BBE1-8891DA352112}"/>
    <pc:docChg chg="modSld">
      <pc:chgData name="Gayathri Sankara Subramanian" userId="93269eff-63fc-437b-b2fd-e29d87b9b272" providerId="ADAL" clId="{93C5294B-9A17-4FD3-BBE1-8891DA352112}" dt="2025-10-21T10:36:42.558" v="39" actId="20577"/>
      <pc:docMkLst>
        <pc:docMk/>
      </pc:docMkLst>
      <pc:sldChg chg="modSp">
        <pc:chgData name="Gayathri Sankara Subramanian" userId="93269eff-63fc-437b-b2fd-e29d87b9b272" providerId="ADAL" clId="{93C5294B-9A17-4FD3-BBE1-8891DA352112}" dt="2025-10-21T10:36:42.558" v="39" actId="20577"/>
        <pc:sldMkLst>
          <pc:docMk/>
          <pc:sldMk cId="858666742" sldId="300"/>
        </pc:sldMkLst>
        <pc:graphicFrameChg chg="modGraphic">
          <ac:chgData name="Gayathri Sankara Subramanian" userId="93269eff-63fc-437b-b2fd-e29d87b9b272" providerId="ADAL" clId="{93C5294B-9A17-4FD3-BBE1-8891DA352112}" dt="2025-10-21T10:36:42.558" v="39" actId="20577"/>
          <ac:graphicFrameMkLst>
            <pc:docMk/>
            <pc:sldMk cId="858666742" sldId="300"/>
            <ac:graphicFrameMk id="4" creationId="{CBABB6E2-13DC-97D0-C3C8-3FC71A941791}"/>
          </ac:graphicFrameMkLst>
        </pc:graphicFrame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B6CB3BC-6EF1-4286-AD7A-529022A4EC9B}" type="doc">
      <dgm:prSet loTypeId="urn:microsoft.com/office/officeart/2005/8/layout/default" loCatId="list" qsTypeId="urn:microsoft.com/office/officeart/2005/8/quickstyle/simple4" qsCatId="simple" csTypeId="urn:microsoft.com/office/officeart/2005/8/colors/accent3_2" csCatId="accent3"/>
      <dgm:spPr/>
      <dgm:t>
        <a:bodyPr/>
        <a:lstStyle/>
        <a:p>
          <a:endParaRPr lang="en-US"/>
        </a:p>
      </dgm:t>
    </dgm:pt>
    <dgm:pt modelId="{F42A5F63-9C0D-4C09-8FA6-E6815BBE9E83}">
      <dgm:prSet/>
      <dgm:spPr/>
      <dgm:t>
        <a:bodyPr/>
        <a:lstStyle/>
        <a:p>
          <a:r>
            <a:rPr lang="en-US" b="1"/>
            <a:t>Zero-Trust Security Architecture: </a:t>
          </a:r>
          <a:r>
            <a:rPr lang="en-US"/>
            <a:t>Adopts zero-trust principles and enforces strict IAM policies to ensure that only authenticated and authorized users and services can access system resources.</a:t>
          </a:r>
        </a:p>
      </dgm:t>
    </dgm:pt>
    <dgm:pt modelId="{C81A6009-6ED9-4D8C-9A2E-3391AAB5794B}" type="parTrans" cxnId="{1649A3A2-2DAD-4713-9825-F42AF7944467}">
      <dgm:prSet/>
      <dgm:spPr/>
      <dgm:t>
        <a:bodyPr/>
        <a:lstStyle/>
        <a:p>
          <a:endParaRPr lang="en-US"/>
        </a:p>
      </dgm:t>
    </dgm:pt>
    <dgm:pt modelId="{5D7DF364-580F-494C-8798-E4187052783A}" type="sibTrans" cxnId="{1649A3A2-2DAD-4713-9825-F42AF7944467}">
      <dgm:prSet/>
      <dgm:spPr/>
      <dgm:t>
        <a:bodyPr/>
        <a:lstStyle/>
        <a:p>
          <a:endParaRPr lang="en-US"/>
        </a:p>
      </dgm:t>
    </dgm:pt>
    <dgm:pt modelId="{13DF6682-E5A3-411B-BA73-60EFF88A049A}">
      <dgm:prSet/>
      <dgm:spPr/>
      <dgm:t>
        <a:bodyPr/>
        <a:lstStyle/>
        <a:p>
          <a:r>
            <a:rPr lang="en-US" b="1"/>
            <a:t>Network Segmentation: </a:t>
          </a:r>
          <a:r>
            <a:rPr lang="en-US"/>
            <a:t>Implements segmented network zones to contain lateral movement of threats and minimize the impact of potential breaches.</a:t>
          </a:r>
        </a:p>
      </dgm:t>
    </dgm:pt>
    <dgm:pt modelId="{5665415C-5568-4379-806F-092F187F3A30}" type="parTrans" cxnId="{82917F24-F434-47B7-BF41-A152B52AB134}">
      <dgm:prSet/>
      <dgm:spPr/>
      <dgm:t>
        <a:bodyPr/>
        <a:lstStyle/>
        <a:p>
          <a:endParaRPr lang="en-US"/>
        </a:p>
      </dgm:t>
    </dgm:pt>
    <dgm:pt modelId="{8C05E4CC-AAE6-4546-A8DA-E15B196213EA}" type="sibTrans" cxnId="{82917F24-F434-47B7-BF41-A152B52AB134}">
      <dgm:prSet/>
      <dgm:spPr/>
      <dgm:t>
        <a:bodyPr/>
        <a:lstStyle/>
        <a:p>
          <a:endParaRPr lang="en-US"/>
        </a:p>
      </dgm:t>
    </dgm:pt>
    <dgm:pt modelId="{AF6D2AF6-F973-45F1-9B48-13414FB9261A}">
      <dgm:prSet/>
      <dgm:spPr/>
      <dgm:t>
        <a:bodyPr/>
        <a:lstStyle/>
        <a:p>
          <a:r>
            <a:rPr lang="en-US" b="1"/>
            <a:t>Defense-in-Depth Strategy: </a:t>
          </a:r>
          <a:r>
            <a:rPr lang="en-US"/>
            <a:t>Applies multiple layers of security controls—including firewalls, WAFs, security groups, antivirus, and system hardening—to protect the platform and data against cyberattacks.</a:t>
          </a:r>
        </a:p>
      </dgm:t>
    </dgm:pt>
    <dgm:pt modelId="{96FC8AA0-20BE-4E16-831E-34D0BDB29744}" type="parTrans" cxnId="{BB4AA8A4-5A02-4DA2-A473-883D8B34CE6B}">
      <dgm:prSet/>
      <dgm:spPr/>
      <dgm:t>
        <a:bodyPr/>
        <a:lstStyle/>
        <a:p>
          <a:endParaRPr lang="en-US"/>
        </a:p>
      </dgm:t>
    </dgm:pt>
    <dgm:pt modelId="{CE4C7321-BEEB-4628-A4EA-6B499B55721B}" type="sibTrans" cxnId="{BB4AA8A4-5A02-4DA2-A473-883D8B34CE6B}">
      <dgm:prSet/>
      <dgm:spPr/>
      <dgm:t>
        <a:bodyPr/>
        <a:lstStyle/>
        <a:p>
          <a:endParaRPr lang="en-US"/>
        </a:p>
      </dgm:t>
    </dgm:pt>
    <dgm:pt modelId="{AA4EEC6C-8145-4C83-ADA9-82F8F238BE9B}">
      <dgm:prSet/>
      <dgm:spPr/>
      <dgm:t>
        <a:bodyPr/>
        <a:lstStyle/>
        <a:p>
          <a:r>
            <a:rPr lang="en-US" b="1"/>
            <a:t>Data Encryption &amp; Key Management: </a:t>
          </a:r>
          <a:r>
            <a:rPr lang="en-US"/>
            <a:t>Ensures all data in transit and at rest is encrypted using customer-managed keys, safeguarding against unauthorized access and maintaining data integrity.</a:t>
          </a:r>
        </a:p>
      </dgm:t>
    </dgm:pt>
    <dgm:pt modelId="{A6F42399-3B21-46FB-A48E-48EBD8E598EE}" type="parTrans" cxnId="{9B15CE45-29F6-478D-88EE-9B824A500A47}">
      <dgm:prSet/>
      <dgm:spPr/>
      <dgm:t>
        <a:bodyPr/>
        <a:lstStyle/>
        <a:p>
          <a:endParaRPr lang="en-US"/>
        </a:p>
      </dgm:t>
    </dgm:pt>
    <dgm:pt modelId="{233E8E22-3F01-4CCA-B694-AC510F32522F}" type="sibTrans" cxnId="{9B15CE45-29F6-478D-88EE-9B824A500A47}">
      <dgm:prSet/>
      <dgm:spPr/>
      <dgm:t>
        <a:bodyPr/>
        <a:lstStyle/>
        <a:p>
          <a:endParaRPr lang="en-US"/>
        </a:p>
      </dgm:t>
    </dgm:pt>
    <dgm:pt modelId="{7F104456-F5C6-46C0-AECB-30933F562464}">
      <dgm:prSet/>
      <dgm:spPr/>
      <dgm:t>
        <a:bodyPr/>
        <a:lstStyle/>
        <a:p>
          <a:r>
            <a:rPr lang="en-US" b="1"/>
            <a:t>Security Incident Monitoring &amp; Alerts: </a:t>
          </a:r>
          <a:r>
            <a:rPr lang="en-US"/>
            <a:t>Utilizes SIEM solution such as anomaly detection and real-time monitoring systems to identify suspicious activity and enable rapid incident response.</a:t>
          </a:r>
        </a:p>
      </dgm:t>
    </dgm:pt>
    <dgm:pt modelId="{AB42B96A-9A65-464A-8A41-53B6FE465288}" type="parTrans" cxnId="{026850D6-13BD-48F4-8496-55A8E3B73DE1}">
      <dgm:prSet/>
      <dgm:spPr/>
      <dgm:t>
        <a:bodyPr/>
        <a:lstStyle/>
        <a:p>
          <a:endParaRPr lang="en-US"/>
        </a:p>
      </dgm:t>
    </dgm:pt>
    <dgm:pt modelId="{E4890A3F-2F76-491A-A1BF-B143B744CF13}" type="sibTrans" cxnId="{026850D6-13BD-48F4-8496-55A8E3B73DE1}">
      <dgm:prSet/>
      <dgm:spPr/>
      <dgm:t>
        <a:bodyPr/>
        <a:lstStyle/>
        <a:p>
          <a:endParaRPr lang="en-US"/>
        </a:p>
      </dgm:t>
    </dgm:pt>
    <dgm:pt modelId="{B27EB0E8-F3A6-4B5C-8EEC-BA9D071843F2}">
      <dgm:prSet/>
      <dgm:spPr/>
      <dgm:t>
        <a:bodyPr/>
        <a:lstStyle/>
        <a:p>
          <a:r>
            <a:rPr lang="en-US" b="1"/>
            <a:t>Cloud Security Posture &amp; Vulnerability Management: </a:t>
          </a:r>
          <a:r>
            <a:rPr lang="en-US"/>
            <a:t>Continuously monitors for misconfigurations and vulnerabilities across IaaS and PaaS environments, enforcing compliance and reducing risk.</a:t>
          </a:r>
        </a:p>
      </dgm:t>
    </dgm:pt>
    <dgm:pt modelId="{2C861E6B-7965-488B-9D4D-09B1758EE33C}" type="parTrans" cxnId="{A16B6EB0-8620-47B6-9B80-8A91872105A1}">
      <dgm:prSet/>
      <dgm:spPr/>
      <dgm:t>
        <a:bodyPr/>
        <a:lstStyle/>
        <a:p>
          <a:endParaRPr lang="en-US"/>
        </a:p>
      </dgm:t>
    </dgm:pt>
    <dgm:pt modelId="{065F95DA-2AA0-4F07-88E6-1B5909E94B0E}" type="sibTrans" cxnId="{A16B6EB0-8620-47B6-9B80-8A91872105A1}">
      <dgm:prSet/>
      <dgm:spPr/>
      <dgm:t>
        <a:bodyPr/>
        <a:lstStyle/>
        <a:p>
          <a:endParaRPr lang="en-US"/>
        </a:p>
      </dgm:t>
    </dgm:pt>
    <dgm:pt modelId="{8F3CA4EE-1FB5-48FB-8862-EF4D9CBD55DD}">
      <dgm:prSet/>
      <dgm:spPr/>
      <dgm:t>
        <a:bodyPr/>
        <a:lstStyle/>
        <a:p>
          <a:r>
            <a:rPr lang="en-US" b="1"/>
            <a:t>Shift-Left Security Approach: </a:t>
          </a:r>
          <a:r>
            <a:rPr lang="en-US"/>
            <a:t>Integrates security early in the development lifecycle, embedding controls during design and coding phases rather than post-deployment.</a:t>
          </a:r>
        </a:p>
      </dgm:t>
    </dgm:pt>
    <dgm:pt modelId="{C039804A-4C89-4A65-A916-0961EC892F93}" type="parTrans" cxnId="{D6DE0AB9-5081-4CB2-ABD8-4D59B5539235}">
      <dgm:prSet/>
      <dgm:spPr/>
      <dgm:t>
        <a:bodyPr/>
        <a:lstStyle/>
        <a:p>
          <a:endParaRPr lang="en-US"/>
        </a:p>
      </dgm:t>
    </dgm:pt>
    <dgm:pt modelId="{C171D619-EB50-4047-B192-E3E69F982A36}" type="sibTrans" cxnId="{D6DE0AB9-5081-4CB2-ABD8-4D59B5539235}">
      <dgm:prSet/>
      <dgm:spPr/>
      <dgm:t>
        <a:bodyPr/>
        <a:lstStyle/>
        <a:p>
          <a:endParaRPr lang="en-US"/>
        </a:p>
      </dgm:t>
    </dgm:pt>
    <dgm:pt modelId="{9FEB00C4-EC96-46B6-9E2C-61FD7B398281}">
      <dgm:prSet/>
      <dgm:spPr/>
      <dgm:t>
        <a:bodyPr/>
        <a:lstStyle/>
        <a:p>
          <a:r>
            <a:rPr lang="en-US" b="1"/>
            <a:t>Risk Assessment: </a:t>
          </a:r>
          <a:r>
            <a:rPr lang="en-US"/>
            <a:t>Evaluates potential threats across all components of the MobilityCorp platform and its cloud architecture to proactively mitigate risks.</a:t>
          </a:r>
        </a:p>
      </dgm:t>
    </dgm:pt>
    <dgm:pt modelId="{8245F964-344B-4D0B-949A-1A7A9F3A043E}" type="parTrans" cxnId="{7EA5029B-FD28-4B90-8278-AF8402622A50}">
      <dgm:prSet/>
      <dgm:spPr/>
      <dgm:t>
        <a:bodyPr/>
        <a:lstStyle/>
        <a:p>
          <a:endParaRPr lang="en-US"/>
        </a:p>
      </dgm:t>
    </dgm:pt>
    <dgm:pt modelId="{C151BBD1-36C6-4641-9067-4CB6C9E78271}" type="sibTrans" cxnId="{7EA5029B-FD28-4B90-8278-AF8402622A50}">
      <dgm:prSet/>
      <dgm:spPr/>
      <dgm:t>
        <a:bodyPr/>
        <a:lstStyle/>
        <a:p>
          <a:endParaRPr lang="en-US"/>
        </a:p>
      </dgm:t>
    </dgm:pt>
    <dgm:pt modelId="{FCF92060-2780-4360-8AF0-BE52900AC752}" type="pres">
      <dgm:prSet presAssocID="{8B6CB3BC-6EF1-4286-AD7A-529022A4EC9B}" presName="diagram" presStyleCnt="0">
        <dgm:presLayoutVars>
          <dgm:dir/>
          <dgm:resizeHandles val="exact"/>
        </dgm:presLayoutVars>
      </dgm:prSet>
      <dgm:spPr/>
    </dgm:pt>
    <dgm:pt modelId="{D9DFADFE-54DC-4173-8896-3CD8929791E4}" type="pres">
      <dgm:prSet presAssocID="{F42A5F63-9C0D-4C09-8FA6-E6815BBE9E83}" presName="node" presStyleLbl="node1" presStyleIdx="0" presStyleCnt="8">
        <dgm:presLayoutVars>
          <dgm:bulletEnabled val="1"/>
        </dgm:presLayoutVars>
      </dgm:prSet>
      <dgm:spPr/>
    </dgm:pt>
    <dgm:pt modelId="{DB3CDDDA-50CD-4C62-8F53-F78D260C33D6}" type="pres">
      <dgm:prSet presAssocID="{5D7DF364-580F-494C-8798-E4187052783A}" presName="sibTrans" presStyleCnt="0"/>
      <dgm:spPr/>
    </dgm:pt>
    <dgm:pt modelId="{0ACAE559-A852-4C3C-8851-289D593ADBAE}" type="pres">
      <dgm:prSet presAssocID="{13DF6682-E5A3-411B-BA73-60EFF88A049A}" presName="node" presStyleLbl="node1" presStyleIdx="1" presStyleCnt="8">
        <dgm:presLayoutVars>
          <dgm:bulletEnabled val="1"/>
        </dgm:presLayoutVars>
      </dgm:prSet>
      <dgm:spPr/>
    </dgm:pt>
    <dgm:pt modelId="{C805803D-D238-485D-B363-9E00343CE5F1}" type="pres">
      <dgm:prSet presAssocID="{8C05E4CC-AAE6-4546-A8DA-E15B196213EA}" presName="sibTrans" presStyleCnt="0"/>
      <dgm:spPr/>
    </dgm:pt>
    <dgm:pt modelId="{360B0541-00A6-4479-9D21-C909D7AB9124}" type="pres">
      <dgm:prSet presAssocID="{AF6D2AF6-F973-45F1-9B48-13414FB9261A}" presName="node" presStyleLbl="node1" presStyleIdx="2" presStyleCnt="8">
        <dgm:presLayoutVars>
          <dgm:bulletEnabled val="1"/>
        </dgm:presLayoutVars>
      </dgm:prSet>
      <dgm:spPr/>
    </dgm:pt>
    <dgm:pt modelId="{0F3B8BEC-D8D9-48F3-8BF7-0D7C666E2383}" type="pres">
      <dgm:prSet presAssocID="{CE4C7321-BEEB-4628-A4EA-6B499B55721B}" presName="sibTrans" presStyleCnt="0"/>
      <dgm:spPr/>
    </dgm:pt>
    <dgm:pt modelId="{6A815C56-A718-4F6D-9E99-39C8BB951103}" type="pres">
      <dgm:prSet presAssocID="{AA4EEC6C-8145-4C83-ADA9-82F8F238BE9B}" presName="node" presStyleLbl="node1" presStyleIdx="3" presStyleCnt="8">
        <dgm:presLayoutVars>
          <dgm:bulletEnabled val="1"/>
        </dgm:presLayoutVars>
      </dgm:prSet>
      <dgm:spPr/>
    </dgm:pt>
    <dgm:pt modelId="{DF014EC6-9E58-4F1B-A987-CFFE8FD2BAD4}" type="pres">
      <dgm:prSet presAssocID="{233E8E22-3F01-4CCA-B694-AC510F32522F}" presName="sibTrans" presStyleCnt="0"/>
      <dgm:spPr/>
    </dgm:pt>
    <dgm:pt modelId="{8FE5A7CD-D731-4909-88FB-28F8C93E300C}" type="pres">
      <dgm:prSet presAssocID="{7F104456-F5C6-46C0-AECB-30933F562464}" presName="node" presStyleLbl="node1" presStyleIdx="4" presStyleCnt="8">
        <dgm:presLayoutVars>
          <dgm:bulletEnabled val="1"/>
        </dgm:presLayoutVars>
      </dgm:prSet>
      <dgm:spPr/>
    </dgm:pt>
    <dgm:pt modelId="{4A361075-08BE-45D6-8B40-69FE0519E9AE}" type="pres">
      <dgm:prSet presAssocID="{E4890A3F-2F76-491A-A1BF-B143B744CF13}" presName="sibTrans" presStyleCnt="0"/>
      <dgm:spPr/>
    </dgm:pt>
    <dgm:pt modelId="{382EE7F0-9AB8-4369-9AAD-563869450CC1}" type="pres">
      <dgm:prSet presAssocID="{B27EB0E8-F3A6-4B5C-8EEC-BA9D071843F2}" presName="node" presStyleLbl="node1" presStyleIdx="5" presStyleCnt="8">
        <dgm:presLayoutVars>
          <dgm:bulletEnabled val="1"/>
        </dgm:presLayoutVars>
      </dgm:prSet>
      <dgm:spPr/>
    </dgm:pt>
    <dgm:pt modelId="{CB66C5F2-0DA0-459B-B525-A989B7E9CCF8}" type="pres">
      <dgm:prSet presAssocID="{065F95DA-2AA0-4F07-88E6-1B5909E94B0E}" presName="sibTrans" presStyleCnt="0"/>
      <dgm:spPr/>
    </dgm:pt>
    <dgm:pt modelId="{B92DB8D0-D7C9-404C-93E9-12531F4C1584}" type="pres">
      <dgm:prSet presAssocID="{8F3CA4EE-1FB5-48FB-8862-EF4D9CBD55DD}" presName="node" presStyleLbl="node1" presStyleIdx="6" presStyleCnt="8">
        <dgm:presLayoutVars>
          <dgm:bulletEnabled val="1"/>
        </dgm:presLayoutVars>
      </dgm:prSet>
      <dgm:spPr/>
    </dgm:pt>
    <dgm:pt modelId="{DE7F4F74-6F8C-4440-871F-4F063AB6226C}" type="pres">
      <dgm:prSet presAssocID="{C171D619-EB50-4047-B192-E3E69F982A36}" presName="sibTrans" presStyleCnt="0"/>
      <dgm:spPr/>
    </dgm:pt>
    <dgm:pt modelId="{43448095-A96D-47CB-8B16-B192EE7076EA}" type="pres">
      <dgm:prSet presAssocID="{9FEB00C4-EC96-46B6-9E2C-61FD7B398281}" presName="node" presStyleLbl="node1" presStyleIdx="7" presStyleCnt="8">
        <dgm:presLayoutVars>
          <dgm:bulletEnabled val="1"/>
        </dgm:presLayoutVars>
      </dgm:prSet>
      <dgm:spPr/>
    </dgm:pt>
  </dgm:ptLst>
  <dgm:cxnLst>
    <dgm:cxn modelId="{82917F24-F434-47B7-BF41-A152B52AB134}" srcId="{8B6CB3BC-6EF1-4286-AD7A-529022A4EC9B}" destId="{13DF6682-E5A3-411B-BA73-60EFF88A049A}" srcOrd="1" destOrd="0" parTransId="{5665415C-5568-4379-806F-092F187F3A30}" sibTransId="{8C05E4CC-AAE6-4546-A8DA-E15B196213EA}"/>
    <dgm:cxn modelId="{05D1332C-3EB9-4873-98E6-E14480AF02C3}" type="presOf" srcId="{8B6CB3BC-6EF1-4286-AD7A-529022A4EC9B}" destId="{FCF92060-2780-4360-8AF0-BE52900AC752}" srcOrd="0" destOrd="0" presId="urn:microsoft.com/office/officeart/2005/8/layout/default"/>
    <dgm:cxn modelId="{4B713030-27F2-4CBB-9CA5-AEADFE7B018F}" type="presOf" srcId="{7F104456-F5C6-46C0-AECB-30933F562464}" destId="{8FE5A7CD-D731-4909-88FB-28F8C93E300C}" srcOrd="0" destOrd="0" presId="urn:microsoft.com/office/officeart/2005/8/layout/default"/>
    <dgm:cxn modelId="{9B15CE45-29F6-478D-88EE-9B824A500A47}" srcId="{8B6CB3BC-6EF1-4286-AD7A-529022A4EC9B}" destId="{AA4EEC6C-8145-4C83-ADA9-82F8F238BE9B}" srcOrd="3" destOrd="0" parTransId="{A6F42399-3B21-46FB-A48E-48EBD8E598EE}" sibTransId="{233E8E22-3F01-4CCA-B694-AC510F32522F}"/>
    <dgm:cxn modelId="{F5C51A47-2B8F-438E-A56B-1BBB0F76BD24}" type="presOf" srcId="{F42A5F63-9C0D-4C09-8FA6-E6815BBE9E83}" destId="{D9DFADFE-54DC-4173-8896-3CD8929791E4}" srcOrd="0" destOrd="0" presId="urn:microsoft.com/office/officeart/2005/8/layout/default"/>
    <dgm:cxn modelId="{725EC659-3A5F-4346-9D3E-38344FEA6F9C}" type="presOf" srcId="{AF6D2AF6-F973-45F1-9B48-13414FB9261A}" destId="{360B0541-00A6-4479-9D21-C909D7AB9124}" srcOrd="0" destOrd="0" presId="urn:microsoft.com/office/officeart/2005/8/layout/default"/>
    <dgm:cxn modelId="{88E58391-0BA3-4441-81B1-1B84C148F383}" type="presOf" srcId="{13DF6682-E5A3-411B-BA73-60EFF88A049A}" destId="{0ACAE559-A852-4C3C-8851-289D593ADBAE}" srcOrd="0" destOrd="0" presId="urn:microsoft.com/office/officeart/2005/8/layout/default"/>
    <dgm:cxn modelId="{B899BA95-BCC4-4AE7-B9DA-96B420F3F593}" type="presOf" srcId="{B27EB0E8-F3A6-4B5C-8EEC-BA9D071843F2}" destId="{382EE7F0-9AB8-4369-9AAD-563869450CC1}" srcOrd="0" destOrd="0" presId="urn:microsoft.com/office/officeart/2005/8/layout/default"/>
    <dgm:cxn modelId="{E735899A-1F7C-484E-A333-F006DBD1AD66}" type="presOf" srcId="{9FEB00C4-EC96-46B6-9E2C-61FD7B398281}" destId="{43448095-A96D-47CB-8B16-B192EE7076EA}" srcOrd="0" destOrd="0" presId="urn:microsoft.com/office/officeart/2005/8/layout/default"/>
    <dgm:cxn modelId="{7EA5029B-FD28-4B90-8278-AF8402622A50}" srcId="{8B6CB3BC-6EF1-4286-AD7A-529022A4EC9B}" destId="{9FEB00C4-EC96-46B6-9E2C-61FD7B398281}" srcOrd="7" destOrd="0" parTransId="{8245F964-344B-4D0B-949A-1A7A9F3A043E}" sibTransId="{C151BBD1-36C6-4641-9067-4CB6C9E78271}"/>
    <dgm:cxn modelId="{1649A3A2-2DAD-4713-9825-F42AF7944467}" srcId="{8B6CB3BC-6EF1-4286-AD7A-529022A4EC9B}" destId="{F42A5F63-9C0D-4C09-8FA6-E6815BBE9E83}" srcOrd="0" destOrd="0" parTransId="{C81A6009-6ED9-4D8C-9A2E-3391AAB5794B}" sibTransId="{5D7DF364-580F-494C-8798-E4187052783A}"/>
    <dgm:cxn modelId="{446986A4-0C94-46D1-8D48-B32255E4FBAA}" type="presOf" srcId="{8F3CA4EE-1FB5-48FB-8862-EF4D9CBD55DD}" destId="{B92DB8D0-D7C9-404C-93E9-12531F4C1584}" srcOrd="0" destOrd="0" presId="urn:microsoft.com/office/officeart/2005/8/layout/default"/>
    <dgm:cxn modelId="{BB4AA8A4-5A02-4DA2-A473-883D8B34CE6B}" srcId="{8B6CB3BC-6EF1-4286-AD7A-529022A4EC9B}" destId="{AF6D2AF6-F973-45F1-9B48-13414FB9261A}" srcOrd="2" destOrd="0" parTransId="{96FC8AA0-20BE-4E16-831E-34D0BDB29744}" sibTransId="{CE4C7321-BEEB-4628-A4EA-6B499B55721B}"/>
    <dgm:cxn modelId="{A16B6EB0-8620-47B6-9B80-8A91872105A1}" srcId="{8B6CB3BC-6EF1-4286-AD7A-529022A4EC9B}" destId="{B27EB0E8-F3A6-4B5C-8EEC-BA9D071843F2}" srcOrd="5" destOrd="0" parTransId="{2C861E6B-7965-488B-9D4D-09B1758EE33C}" sibTransId="{065F95DA-2AA0-4F07-88E6-1B5909E94B0E}"/>
    <dgm:cxn modelId="{D6DE0AB9-5081-4CB2-ABD8-4D59B5539235}" srcId="{8B6CB3BC-6EF1-4286-AD7A-529022A4EC9B}" destId="{8F3CA4EE-1FB5-48FB-8862-EF4D9CBD55DD}" srcOrd="6" destOrd="0" parTransId="{C039804A-4C89-4A65-A916-0961EC892F93}" sibTransId="{C171D619-EB50-4047-B192-E3E69F982A36}"/>
    <dgm:cxn modelId="{026850D6-13BD-48F4-8496-55A8E3B73DE1}" srcId="{8B6CB3BC-6EF1-4286-AD7A-529022A4EC9B}" destId="{7F104456-F5C6-46C0-AECB-30933F562464}" srcOrd="4" destOrd="0" parTransId="{AB42B96A-9A65-464A-8A41-53B6FE465288}" sibTransId="{E4890A3F-2F76-491A-A1BF-B143B744CF13}"/>
    <dgm:cxn modelId="{19F3EDF7-B7AD-4F26-AC07-38243ED45773}" type="presOf" srcId="{AA4EEC6C-8145-4C83-ADA9-82F8F238BE9B}" destId="{6A815C56-A718-4F6D-9E99-39C8BB951103}" srcOrd="0" destOrd="0" presId="urn:microsoft.com/office/officeart/2005/8/layout/default"/>
    <dgm:cxn modelId="{B3773E71-2A00-4941-A97A-1E3EE3D70C9E}" type="presParOf" srcId="{FCF92060-2780-4360-8AF0-BE52900AC752}" destId="{D9DFADFE-54DC-4173-8896-3CD8929791E4}" srcOrd="0" destOrd="0" presId="urn:microsoft.com/office/officeart/2005/8/layout/default"/>
    <dgm:cxn modelId="{EC2D8304-A044-4190-B382-6E5BFBD6F3F1}" type="presParOf" srcId="{FCF92060-2780-4360-8AF0-BE52900AC752}" destId="{DB3CDDDA-50CD-4C62-8F53-F78D260C33D6}" srcOrd="1" destOrd="0" presId="urn:microsoft.com/office/officeart/2005/8/layout/default"/>
    <dgm:cxn modelId="{F4694108-C30A-4F2C-B37E-24943A04EC5D}" type="presParOf" srcId="{FCF92060-2780-4360-8AF0-BE52900AC752}" destId="{0ACAE559-A852-4C3C-8851-289D593ADBAE}" srcOrd="2" destOrd="0" presId="urn:microsoft.com/office/officeart/2005/8/layout/default"/>
    <dgm:cxn modelId="{314C562B-DC44-4EF3-A8B4-A3CF28F0429A}" type="presParOf" srcId="{FCF92060-2780-4360-8AF0-BE52900AC752}" destId="{C805803D-D238-485D-B363-9E00343CE5F1}" srcOrd="3" destOrd="0" presId="urn:microsoft.com/office/officeart/2005/8/layout/default"/>
    <dgm:cxn modelId="{A95576A1-8653-4EEE-A78B-36C25183A59B}" type="presParOf" srcId="{FCF92060-2780-4360-8AF0-BE52900AC752}" destId="{360B0541-00A6-4479-9D21-C909D7AB9124}" srcOrd="4" destOrd="0" presId="urn:microsoft.com/office/officeart/2005/8/layout/default"/>
    <dgm:cxn modelId="{5E361A1D-DB24-4810-A139-C5A6B823BB3D}" type="presParOf" srcId="{FCF92060-2780-4360-8AF0-BE52900AC752}" destId="{0F3B8BEC-D8D9-48F3-8BF7-0D7C666E2383}" srcOrd="5" destOrd="0" presId="urn:microsoft.com/office/officeart/2005/8/layout/default"/>
    <dgm:cxn modelId="{6ABACFBB-4F80-4538-AAAA-EF48CCD34ADF}" type="presParOf" srcId="{FCF92060-2780-4360-8AF0-BE52900AC752}" destId="{6A815C56-A718-4F6D-9E99-39C8BB951103}" srcOrd="6" destOrd="0" presId="urn:microsoft.com/office/officeart/2005/8/layout/default"/>
    <dgm:cxn modelId="{6AC091DD-8C85-4135-8DDE-CA9D12742617}" type="presParOf" srcId="{FCF92060-2780-4360-8AF0-BE52900AC752}" destId="{DF014EC6-9E58-4F1B-A987-CFFE8FD2BAD4}" srcOrd="7" destOrd="0" presId="urn:microsoft.com/office/officeart/2005/8/layout/default"/>
    <dgm:cxn modelId="{F52F2ABE-25AB-44AF-B883-85FCDC2A5968}" type="presParOf" srcId="{FCF92060-2780-4360-8AF0-BE52900AC752}" destId="{8FE5A7CD-D731-4909-88FB-28F8C93E300C}" srcOrd="8" destOrd="0" presId="urn:microsoft.com/office/officeart/2005/8/layout/default"/>
    <dgm:cxn modelId="{B6587540-8996-449F-9536-C8BE67A870D7}" type="presParOf" srcId="{FCF92060-2780-4360-8AF0-BE52900AC752}" destId="{4A361075-08BE-45D6-8B40-69FE0519E9AE}" srcOrd="9" destOrd="0" presId="urn:microsoft.com/office/officeart/2005/8/layout/default"/>
    <dgm:cxn modelId="{7F39CE06-C7F1-4DDD-A965-4737C307FAE9}" type="presParOf" srcId="{FCF92060-2780-4360-8AF0-BE52900AC752}" destId="{382EE7F0-9AB8-4369-9AAD-563869450CC1}" srcOrd="10" destOrd="0" presId="urn:microsoft.com/office/officeart/2005/8/layout/default"/>
    <dgm:cxn modelId="{AFB1AF63-3F34-4743-BD71-079680625B42}" type="presParOf" srcId="{FCF92060-2780-4360-8AF0-BE52900AC752}" destId="{CB66C5F2-0DA0-459B-B525-A989B7E9CCF8}" srcOrd="11" destOrd="0" presId="urn:microsoft.com/office/officeart/2005/8/layout/default"/>
    <dgm:cxn modelId="{C90E7C7B-BD0B-4516-9429-D68E696853CD}" type="presParOf" srcId="{FCF92060-2780-4360-8AF0-BE52900AC752}" destId="{B92DB8D0-D7C9-404C-93E9-12531F4C1584}" srcOrd="12" destOrd="0" presId="urn:microsoft.com/office/officeart/2005/8/layout/default"/>
    <dgm:cxn modelId="{9679C8A3-82B9-4C7B-ADFF-C1F547384CE2}" type="presParOf" srcId="{FCF92060-2780-4360-8AF0-BE52900AC752}" destId="{DE7F4F74-6F8C-4440-871F-4F063AB6226C}" srcOrd="13" destOrd="0" presId="urn:microsoft.com/office/officeart/2005/8/layout/default"/>
    <dgm:cxn modelId="{6194121B-3222-499C-B485-FAA8D2FEBC24}" type="presParOf" srcId="{FCF92060-2780-4360-8AF0-BE52900AC752}" destId="{43448095-A96D-47CB-8B16-B192EE7076EA}" srcOrd="1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9DFADFE-54DC-4173-8896-3CD8929791E4}">
      <dsp:nvSpPr>
        <dsp:cNvPr id="0" name=""/>
        <dsp:cNvSpPr/>
      </dsp:nvSpPr>
      <dsp:spPr>
        <a:xfrm>
          <a:off x="2865" y="240873"/>
          <a:ext cx="2273222" cy="1363933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/>
            <a:t>Zero-Trust Security Architecture: </a:t>
          </a:r>
          <a:r>
            <a:rPr lang="en-US" sz="1100" kern="1200"/>
            <a:t>Adopts zero-trust principles and enforces strict IAM policies to ensure that only authenticated and authorized users and services can access system resources.</a:t>
          </a:r>
        </a:p>
      </dsp:txBody>
      <dsp:txXfrm>
        <a:off x="2865" y="240873"/>
        <a:ext cx="2273222" cy="1363933"/>
      </dsp:txXfrm>
    </dsp:sp>
    <dsp:sp modelId="{0ACAE559-A852-4C3C-8851-289D593ADBAE}">
      <dsp:nvSpPr>
        <dsp:cNvPr id="0" name=""/>
        <dsp:cNvSpPr/>
      </dsp:nvSpPr>
      <dsp:spPr>
        <a:xfrm>
          <a:off x="2503410" y="240873"/>
          <a:ext cx="2273222" cy="1363933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/>
            <a:t>Network Segmentation: </a:t>
          </a:r>
          <a:r>
            <a:rPr lang="en-US" sz="1100" kern="1200"/>
            <a:t>Implements segmented network zones to contain lateral movement of threats and minimize the impact of potential breaches.</a:t>
          </a:r>
        </a:p>
      </dsp:txBody>
      <dsp:txXfrm>
        <a:off x="2503410" y="240873"/>
        <a:ext cx="2273222" cy="1363933"/>
      </dsp:txXfrm>
    </dsp:sp>
    <dsp:sp modelId="{360B0541-00A6-4479-9D21-C909D7AB9124}">
      <dsp:nvSpPr>
        <dsp:cNvPr id="0" name=""/>
        <dsp:cNvSpPr/>
      </dsp:nvSpPr>
      <dsp:spPr>
        <a:xfrm>
          <a:off x="5003954" y="240873"/>
          <a:ext cx="2273222" cy="1363933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/>
            <a:t>Defense-in-Depth Strategy: </a:t>
          </a:r>
          <a:r>
            <a:rPr lang="en-US" sz="1100" kern="1200"/>
            <a:t>Applies multiple layers of security controls—including firewalls, WAFs, security groups, antivirus, and system hardening—to protect the platform and data against cyberattacks.</a:t>
          </a:r>
        </a:p>
      </dsp:txBody>
      <dsp:txXfrm>
        <a:off x="5003954" y="240873"/>
        <a:ext cx="2273222" cy="1363933"/>
      </dsp:txXfrm>
    </dsp:sp>
    <dsp:sp modelId="{6A815C56-A718-4F6D-9E99-39C8BB951103}">
      <dsp:nvSpPr>
        <dsp:cNvPr id="0" name=""/>
        <dsp:cNvSpPr/>
      </dsp:nvSpPr>
      <dsp:spPr>
        <a:xfrm>
          <a:off x="7504499" y="240873"/>
          <a:ext cx="2273222" cy="1363933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/>
            <a:t>Data Encryption &amp; Key Management: </a:t>
          </a:r>
          <a:r>
            <a:rPr lang="en-US" sz="1100" kern="1200"/>
            <a:t>Ensures all data in transit and at rest is encrypted using customer-managed keys, safeguarding against unauthorized access and maintaining data integrity.</a:t>
          </a:r>
        </a:p>
      </dsp:txBody>
      <dsp:txXfrm>
        <a:off x="7504499" y="240873"/>
        <a:ext cx="2273222" cy="1363933"/>
      </dsp:txXfrm>
    </dsp:sp>
    <dsp:sp modelId="{8FE5A7CD-D731-4909-88FB-28F8C93E300C}">
      <dsp:nvSpPr>
        <dsp:cNvPr id="0" name=""/>
        <dsp:cNvSpPr/>
      </dsp:nvSpPr>
      <dsp:spPr>
        <a:xfrm>
          <a:off x="2865" y="1832129"/>
          <a:ext cx="2273222" cy="1363933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/>
            <a:t>Security Incident Monitoring &amp; Alerts: </a:t>
          </a:r>
          <a:r>
            <a:rPr lang="en-US" sz="1100" kern="1200"/>
            <a:t>Utilizes SIEM solution such as anomaly detection and real-time monitoring systems to identify suspicious activity and enable rapid incident response.</a:t>
          </a:r>
        </a:p>
      </dsp:txBody>
      <dsp:txXfrm>
        <a:off x="2865" y="1832129"/>
        <a:ext cx="2273222" cy="1363933"/>
      </dsp:txXfrm>
    </dsp:sp>
    <dsp:sp modelId="{382EE7F0-9AB8-4369-9AAD-563869450CC1}">
      <dsp:nvSpPr>
        <dsp:cNvPr id="0" name=""/>
        <dsp:cNvSpPr/>
      </dsp:nvSpPr>
      <dsp:spPr>
        <a:xfrm>
          <a:off x="2503410" y="1832129"/>
          <a:ext cx="2273222" cy="1363933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/>
            <a:t>Cloud Security Posture &amp; Vulnerability Management: </a:t>
          </a:r>
          <a:r>
            <a:rPr lang="en-US" sz="1100" kern="1200"/>
            <a:t>Continuously monitors for misconfigurations and vulnerabilities across IaaS and PaaS environments, enforcing compliance and reducing risk.</a:t>
          </a:r>
        </a:p>
      </dsp:txBody>
      <dsp:txXfrm>
        <a:off x="2503410" y="1832129"/>
        <a:ext cx="2273222" cy="1363933"/>
      </dsp:txXfrm>
    </dsp:sp>
    <dsp:sp modelId="{B92DB8D0-D7C9-404C-93E9-12531F4C1584}">
      <dsp:nvSpPr>
        <dsp:cNvPr id="0" name=""/>
        <dsp:cNvSpPr/>
      </dsp:nvSpPr>
      <dsp:spPr>
        <a:xfrm>
          <a:off x="5003954" y="1832129"/>
          <a:ext cx="2273222" cy="1363933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/>
            <a:t>Shift-Left Security Approach: </a:t>
          </a:r>
          <a:r>
            <a:rPr lang="en-US" sz="1100" kern="1200"/>
            <a:t>Integrates security early in the development lifecycle, embedding controls during design and coding phases rather than post-deployment.</a:t>
          </a:r>
        </a:p>
      </dsp:txBody>
      <dsp:txXfrm>
        <a:off x="5003954" y="1832129"/>
        <a:ext cx="2273222" cy="1363933"/>
      </dsp:txXfrm>
    </dsp:sp>
    <dsp:sp modelId="{43448095-A96D-47CB-8B16-B192EE7076EA}">
      <dsp:nvSpPr>
        <dsp:cNvPr id="0" name=""/>
        <dsp:cNvSpPr/>
      </dsp:nvSpPr>
      <dsp:spPr>
        <a:xfrm>
          <a:off x="7504499" y="1832129"/>
          <a:ext cx="2273222" cy="1363933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/>
            <a:t>Risk Assessment: </a:t>
          </a:r>
          <a:r>
            <a:rPr lang="en-US" sz="1100" kern="1200"/>
            <a:t>Evaluates potential threats across all components of the MobilityCorp platform and its cloud architecture to proactively mitigate risks.</a:t>
          </a:r>
        </a:p>
      </dsp:txBody>
      <dsp:txXfrm>
        <a:off x="7504499" y="1832129"/>
        <a:ext cx="2273222" cy="136393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FB8B65A-D69F-C26C-B67E-036EF77BF1F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2B9064-AE57-427F-E5AF-71DE7D52FE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8190EA-5EEC-4300-B6AE-D9734C6C648E}" type="datetimeFigureOut">
              <a:rPr lang="en-US" smtClean="0"/>
              <a:t>10/23/2025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86157A-CEB9-B0FC-3A49-BE950AEAD6F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819CA0-A57D-42D7-A625-56C22D0FA7C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FF3A6F-DEFA-45E0-9496-BEE7C2C6F3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00222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87ADD9-2083-264C-A652-8D52D02F7E72}" type="datetimeFigureOut">
              <a:rPr lang="en-US" smtClean="0"/>
              <a:t>10/23/2025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7DC217-DF71-1A49-B3EA-559F1F43B0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4252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3858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2478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086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AC79249-FDC0-364D-A734-AE1DE1605D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4572000"/>
            <a:ext cx="12192000" cy="228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3537B6D-42A5-F449-2691-321A167F7C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-3419"/>
            <a:ext cx="12192000" cy="6861419"/>
            <a:chOff x="0" y="-3419"/>
            <a:chExt cx="12192000" cy="6861419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902465C8-266D-104C-9C49-323DF4A8277E}"/>
                </a:ext>
              </a:extLst>
            </p:cNvPr>
            <p:cNvSpPr/>
            <p:nvPr userDrawn="1"/>
          </p:nvSpPr>
          <p:spPr>
            <a:xfrm>
              <a:off x="583746" y="4960030"/>
              <a:ext cx="1551214" cy="1551214"/>
            </a:xfrm>
            <a:prstGeom prst="ellipse">
              <a:avLst/>
            </a:prstGeom>
            <a:solidFill>
              <a:schemeClr val="tx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37979A1C-BF60-B345-A664-2E4F7A3461EB}"/>
                </a:ext>
              </a:extLst>
            </p:cNvPr>
            <p:cNvSpPr/>
            <p:nvPr userDrawn="1"/>
          </p:nvSpPr>
          <p:spPr>
            <a:xfrm>
              <a:off x="1" y="4571999"/>
              <a:ext cx="1118508" cy="1118508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0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lnTo>
                    <a:pt x="1167493" y="0"/>
                  </a:lnTo>
                  <a:cubicBezTo>
                    <a:pt x="522704" y="0"/>
                    <a:pt x="0" y="522704"/>
                    <a:pt x="0" y="11674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58080B3E-915C-2D4C-8608-596E1BFD6387}"/>
                </a:ext>
              </a:extLst>
            </p:cNvPr>
            <p:cNvSpPr/>
            <p:nvPr userDrawn="1"/>
          </p:nvSpPr>
          <p:spPr>
            <a:xfrm>
              <a:off x="1" y="5739492"/>
              <a:ext cx="1118508" cy="1118508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1167493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cubicBezTo>
                    <a:pt x="0" y="644789"/>
                    <a:pt x="522704" y="1167493"/>
                    <a:pt x="1167493" y="1167493"/>
                  </a:cubicBezTo>
                  <a:lnTo>
                    <a:pt x="0" y="11674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15FBB50-09C8-B64E-AE57-67C5E70810CB}"/>
                </a:ext>
              </a:extLst>
            </p:cNvPr>
            <p:cNvGrpSpPr/>
            <p:nvPr userDrawn="1"/>
          </p:nvGrpSpPr>
          <p:grpSpPr>
            <a:xfrm>
              <a:off x="8264427" y="-3419"/>
              <a:ext cx="3927573" cy="3165022"/>
              <a:chOff x="9857014" y="13834"/>
              <a:chExt cx="2334986" cy="1881641"/>
            </a:xfrm>
          </p:grpSpPr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EFBF1E52-11FA-DC48-B7AD-75734232FFE8}"/>
                  </a:ext>
                </a:extLst>
              </p:cNvPr>
              <p:cNvSpPr/>
              <p:nvPr userDrawn="1"/>
            </p:nvSpPr>
            <p:spPr>
              <a:xfrm rot="5400000" flipH="1" flipV="1">
                <a:off x="10667433" y="370908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4850B620-49F5-3748-84AF-682555D52792}"/>
                  </a:ext>
                </a:extLst>
              </p:cNvPr>
              <p:cNvSpPr/>
              <p:nvPr userDrawn="1"/>
            </p:nvSpPr>
            <p:spPr>
              <a:xfrm rot="16200000" flipV="1">
                <a:off x="9499940" y="370908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BC68F289-2744-2F48-893A-3F17911625C8}"/>
                </a:ext>
              </a:extLst>
            </p:cNvPr>
            <p:cNvSpPr/>
            <p:nvPr userDrawn="1"/>
          </p:nvSpPr>
          <p:spPr>
            <a:xfrm>
              <a:off x="0" y="-1"/>
              <a:ext cx="1167493" cy="1167493"/>
            </a:xfrm>
            <a:custGeom>
              <a:avLst/>
              <a:gdLst>
                <a:gd name="connsiteX0" fmla="*/ 0 w 862693"/>
                <a:gd name="connsiteY0" fmla="*/ 0 h 862693"/>
                <a:gd name="connsiteX1" fmla="*/ 862693 w 862693"/>
                <a:gd name="connsiteY1" fmla="*/ 0 h 862693"/>
                <a:gd name="connsiteX2" fmla="*/ 0 w 862693"/>
                <a:gd name="connsiteY2" fmla="*/ 862693 h 862693"/>
                <a:gd name="connsiteX3" fmla="*/ 0 w 862693"/>
                <a:gd name="connsiteY3" fmla="*/ 0 h 862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693" h="862693">
                  <a:moveTo>
                    <a:pt x="0" y="0"/>
                  </a:moveTo>
                  <a:lnTo>
                    <a:pt x="862693" y="0"/>
                  </a:lnTo>
                  <a:cubicBezTo>
                    <a:pt x="862693" y="476453"/>
                    <a:pt x="476452" y="862693"/>
                    <a:pt x="0" y="8626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9E240E8A-950E-7946-826C-415CB5DACA43}"/>
                </a:ext>
              </a:extLst>
            </p:cNvPr>
            <p:cNvSpPr/>
            <p:nvPr userDrawn="1"/>
          </p:nvSpPr>
          <p:spPr>
            <a:xfrm>
              <a:off x="11024507" y="4580708"/>
              <a:ext cx="1167493" cy="2277292"/>
            </a:xfrm>
            <a:custGeom>
              <a:avLst/>
              <a:gdLst>
                <a:gd name="connsiteX0" fmla="*/ 1167473 w 1167493"/>
                <a:gd name="connsiteY0" fmla="*/ 0 h 2272167"/>
                <a:gd name="connsiteX1" fmla="*/ 1167493 w 1167493"/>
                <a:gd name="connsiteY1" fmla="*/ 0 h 2272167"/>
                <a:gd name="connsiteX2" fmla="*/ 1167493 w 1167493"/>
                <a:gd name="connsiteY2" fmla="*/ 492960 h 2272167"/>
                <a:gd name="connsiteX3" fmla="*/ 1167493 w 1167493"/>
                <a:gd name="connsiteY3" fmla="*/ 720385 h 2272167"/>
                <a:gd name="connsiteX4" fmla="*/ 1167493 w 1167493"/>
                <a:gd name="connsiteY4" fmla="*/ 2272167 h 2272167"/>
                <a:gd name="connsiteX5" fmla="*/ 0 w 1167493"/>
                <a:gd name="connsiteY5" fmla="*/ 2272167 h 2272167"/>
                <a:gd name="connsiteX6" fmla="*/ 0 w 1167493"/>
                <a:gd name="connsiteY6" fmla="*/ 1898074 h 2272167"/>
                <a:gd name="connsiteX7" fmla="*/ 0 w 1167493"/>
                <a:gd name="connsiteY7" fmla="*/ 1271597 h 2272167"/>
                <a:gd name="connsiteX8" fmla="*/ 0 w 1167493"/>
                <a:gd name="connsiteY8" fmla="*/ 1177688 h 2272167"/>
                <a:gd name="connsiteX9" fmla="*/ 1048124 w 1167493"/>
                <a:gd name="connsiteY9" fmla="*/ 6080 h 2272167"/>
                <a:gd name="connsiteX10" fmla="*/ 1167473 w 1167493"/>
                <a:gd name="connsiteY10" fmla="*/ 0 h 2272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67493" h="2272167">
                  <a:moveTo>
                    <a:pt x="1167473" y="0"/>
                  </a:moveTo>
                  <a:lnTo>
                    <a:pt x="1167493" y="0"/>
                  </a:lnTo>
                  <a:lnTo>
                    <a:pt x="1167493" y="492960"/>
                  </a:lnTo>
                  <a:lnTo>
                    <a:pt x="1167493" y="720385"/>
                  </a:lnTo>
                  <a:lnTo>
                    <a:pt x="1167493" y="2272167"/>
                  </a:lnTo>
                  <a:lnTo>
                    <a:pt x="0" y="2272167"/>
                  </a:lnTo>
                  <a:lnTo>
                    <a:pt x="0" y="1898074"/>
                  </a:lnTo>
                  <a:lnTo>
                    <a:pt x="0" y="1271597"/>
                  </a:lnTo>
                  <a:lnTo>
                    <a:pt x="0" y="1177688"/>
                  </a:lnTo>
                  <a:cubicBezTo>
                    <a:pt x="0" y="567919"/>
                    <a:pt x="459408" y="66389"/>
                    <a:pt x="1048124" y="6080"/>
                  </a:cubicBezTo>
                  <a:lnTo>
                    <a:pt x="1167473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67493" y="232913"/>
            <a:ext cx="7096933" cy="3830130"/>
          </a:xfrm>
        </p:spPr>
        <p:txBody>
          <a:bodyPr anchor="b">
            <a:noAutofit/>
          </a:bodyPr>
          <a:lstStyle>
            <a:lvl1pPr algn="l">
              <a:defRPr sz="6000" b="1"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AC10D125-AB73-D276-4947-94204736A3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" y="0"/>
            <a:ext cx="12191999" cy="6858000"/>
            <a:chOff x="1" y="0"/>
            <a:chExt cx="12191999" cy="6858000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6A7F6A3F-E1DD-A246-9A6D-5F9B18BA25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flipH="1">
              <a:off x="8580896" y="1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0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lnTo>
                    <a:pt x="1167493" y="0"/>
                  </a:lnTo>
                  <a:cubicBezTo>
                    <a:pt x="522704" y="0"/>
                    <a:pt x="0" y="522704"/>
                    <a:pt x="0" y="11674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055FD0FC-C8FF-6741-A364-A29CDC6F94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flipH="1">
              <a:off x="8580896" y="3246896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1167493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cubicBezTo>
                    <a:pt x="0" y="644789"/>
                    <a:pt x="522704" y="1167493"/>
                    <a:pt x="1167493" y="1167493"/>
                  </a:cubicBezTo>
                  <a:lnTo>
                    <a:pt x="0" y="11674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latin typeface="+mn-lt"/>
              </a:endParaRPr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D11C9832-A021-954E-A34F-2988D1189A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" y="0"/>
              <a:ext cx="933856" cy="933856"/>
            </a:xfrm>
            <a:custGeom>
              <a:avLst/>
              <a:gdLst>
                <a:gd name="connsiteX0" fmla="*/ 0 w 862693"/>
                <a:gd name="connsiteY0" fmla="*/ 0 h 862693"/>
                <a:gd name="connsiteX1" fmla="*/ 862693 w 862693"/>
                <a:gd name="connsiteY1" fmla="*/ 0 h 862693"/>
                <a:gd name="connsiteX2" fmla="*/ 0 w 862693"/>
                <a:gd name="connsiteY2" fmla="*/ 862693 h 862693"/>
                <a:gd name="connsiteX3" fmla="*/ 0 w 862693"/>
                <a:gd name="connsiteY3" fmla="*/ 0 h 862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693" h="862693">
                  <a:moveTo>
                    <a:pt x="0" y="0"/>
                  </a:moveTo>
                  <a:lnTo>
                    <a:pt x="862693" y="0"/>
                  </a:lnTo>
                  <a:cubicBezTo>
                    <a:pt x="862693" y="476453"/>
                    <a:pt x="476452" y="862693"/>
                    <a:pt x="0" y="8626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9861BC34-DFBF-2D4F-B463-FCFBC08391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8082092" y="5590903"/>
              <a:ext cx="1572380" cy="1267097"/>
              <a:chOff x="7413403" y="4976359"/>
              <a:chExt cx="2334986" cy="1881641"/>
            </a:xfrm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55C37C19-F268-4A43-A0D4-3B1B38D48952}"/>
                  </a:ext>
                </a:extLst>
              </p:cNvPr>
              <p:cNvSpPr/>
              <p:nvPr userDrawn="1"/>
            </p:nvSpPr>
            <p:spPr>
              <a:xfrm rot="5400000" flipH="1" flipV="1">
                <a:off x="8223822" y="5333433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>
                  <a:latin typeface="+mn-lt"/>
                </a:endParaRPr>
              </a:p>
            </p:txBody>
          </p:sp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E4F760E5-9D5D-E44F-AEBF-20CA8DE87D11}"/>
                  </a:ext>
                </a:extLst>
              </p:cNvPr>
              <p:cNvSpPr/>
              <p:nvPr userDrawn="1"/>
            </p:nvSpPr>
            <p:spPr>
              <a:xfrm rot="16200000" flipV="1">
                <a:off x="7056329" y="5333433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>
                  <a:latin typeface="+mn-lt"/>
                </a:endParaRPr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58864" y="102022"/>
            <a:ext cx="9779183" cy="732866"/>
          </a:xfrm>
        </p:spPr>
        <p:txBody>
          <a:bodyPr anchor="b">
            <a:noAutofit/>
          </a:bodyPr>
          <a:lstStyle>
            <a:lvl1pPr>
              <a:defRPr sz="4200" b="1"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58865" y="1411357"/>
            <a:ext cx="9779182" cy="4179546"/>
          </a:xfrm>
        </p:spPr>
        <p:txBody>
          <a:bodyPr>
            <a:normAutofit/>
          </a:bodyPr>
          <a:lstStyle>
            <a:lvl1pPr marL="0" indent="0">
              <a:buNone/>
              <a:defRPr>
                <a:latin typeface="+mn-lt"/>
              </a:defRPr>
            </a:lvl1pPr>
            <a:lvl2pPr marL="457200" indent="0">
              <a:buNone/>
              <a:defRPr>
                <a:latin typeface="+mn-lt"/>
              </a:defRPr>
            </a:lvl2pPr>
            <a:lvl3pPr marL="914400" indent="0">
              <a:buNone/>
              <a:defRPr>
                <a:latin typeface="+mn-lt"/>
              </a:defRPr>
            </a:lvl3pPr>
            <a:lvl4pPr marL="1371600" indent="0">
              <a:buNone/>
              <a:defRPr>
                <a:latin typeface="+mn-lt"/>
              </a:defRPr>
            </a:lvl4pPr>
            <a:lvl5pPr marL="1828800" indent="0">
              <a:buNone/>
              <a:defRPr>
                <a:latin typeface="+mn-lt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/>
              <a:t>9/8/20XX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71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CEDB282-8288-C81F-52B5-048A3E80C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-1"/>
            <a:ext cx="12208822" cy="6858003"/>
            <a:chOff x="0" y="-1"/>
            <a:chExt cx="12208822" cy="685800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A62587F-7496-384A-AF40-18FC8CF0709D}"/>
                </a:ext>
              </a:extLst>
            </p:cNvPr>
            <p:cNvSpPr/>
            <p:nvPr userDrawn="1"/>
          </p:nvSpPr>
          <p:spPr>
            <a:xfrm>
              <a:off x="0" y="2286002"/>
              <a:ext cx="12208822" cy="4572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84DB028B-A475-224B-B675-A15A56CAD0BF}"/>
                </a:ext>
              </a:extLst>
            </p:cNvPr>
            <p:cNvSpPr/>
            <p:nvPr userDrawn="1"/>
          </p:nvSpPr>
          <p:spPr>
            <a:xfrm flipH="1">
              <a:off x="8597718" y="3246896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1167493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cubicBezTo>
                    <a:pt x="0" y="644789"/>
                    <a:pt x="522704" y="1167493"/>
                    <a:pt x="1167493" y="1167493"/>
                  </a:cubicBezTo>
                  <a:lnTo>
                    <a:pt x="0" y="11674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61C34955-105B-4D4D-B51D-754C5D38A85D}"/>
                </a:ext>
              </a:extLst>
            </p:cNvPr>
            <p:cNvSpPr/>
            <p:nvPr userDrawn="1"/>
          </p:nvSpPr>
          <p:spPr>
            <a:xfrm>
              <a:off x="1" y="0"/>
              <a:ext cx="933856" cy="933856"/>
            </a:xfrm>
            <a:custGeom>
              <a:avLst/>
              <a:gdLst>
                <a:gd name="connsiteX0" fmla="*/ 0 w 862693"/>
                <a:gd name="connsiteY0" fmla="*/ 0 h 862693"/>
                <a:gd name="connsiteX1" fmla="*/ 862693 w 862693"/>
                <a:gd name="connsiteY1" fmla="*/ 0 h 862693"/>
                <a:gd name="connsiteX2" fmla="*/ 0 w 862693"/>
                <a:gd name="connsiteY2" fmla="*/ 862693 h 862693"/>
                <a:gd name="connsiteX3" fmla="*/ 0 w 862693"/>
                <a:gd name="connsiteY3" fmla="*/ 0 h 862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693" h="862693">
                  <a:moveTo>
                    <a:pt x="0" y="0"/>
                  </a:moveTo>
                  <a:lnTo>
                    <a:pt x="862693" y="0"/>
                  </a:lnTo>
                  <a:cubicBezTo>
                    <a:pt x="862693" y="476453"/>
                    <a:pt x="476452" y="862693"/>
                    <a:pt x="0" y="8626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2734DEB1-EC02-2E42-9292-4ADD115060A5}"/>
                </a:ext>
              </a:extLst>
            </p:cNvPr>
            <p:cNvSpPr/>
            <p:nvPr userDrawn="1"/>
          </p:nvSpPr>
          <p:spPr>
            <a:xfrm rot="5400000" flipH="1" flipV="1">
              <a:off x="10344100" y="438098"/>
              <a:ext cx="2285999" cy="1409801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id="{5E932F0D-7FC3-634B-932C-3625C16C8D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7492" y="45085"/>
            <a:ext cx="9779183" cy="1600835"/>
          </a:xfrm>
        </p:spPr>
        <p:txBody>
          <a:bodyPr anchor="b">
            <a:noAutofit/>
          </a:bodyPr>
          <a:lstStyle>
            <a:lvl1pPr>
              <a:defRPr sz="4200" b="1"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1EED44-783E-8705-4119-D7E9F7D4F2B4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1166087" y="2652713"/>
            <a:ext cx="9780587" cy="3436936"/>
          </a:xfrm>
        </p:spPr>
        <p:txBody>
          <a:bodyPr>
            <a:normAutofit/>
          </a:bodyPr>
          <a:lstStyle>
            <a:lvl1pPr marL="342900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1pPr>
            <a:lvl2pPr marL="566928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2pPr>
            <a:lvl3pPr marL="850392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3pPr>
            <a:lvl4pPr marL="1097280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4pPr>
            <a:lvl5pPr marL="1371600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95D4F5-F69B-42F6-8A9D-330F696E14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r>
              <a:rPr lang="en-US"/>
              <a:t>9/8/20XX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79A23A-2238-4904-8692-9F2DAE8B8F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69FC35-DDC8-45FB-8ACB-21C15F57C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06318" y="6356350"/>
            <a:ext cx="1604682" cy="365125"/>
          </a:xfrm>
        </p:spPr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1769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5FBCE6F-2AA9-31FE-8148-33B4807355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067EACEC-C2DD-EA42-8504-176673AD1F20}"/>
                </a:ext>
              </a:extLst>
            </p:cNvPr>
            <p:cNvSpPr/>
            <p:nvPr userDrawn="1"/>
          </p:nvSpPr>
          <p:spPr>
            <a:xfrm>
              <a:off x="0" y="0"/>
              <a:ext cx="8025490" cy="6858000"/>
            </a:xfrm>
            <a:custGeom>
              <a:avLst/>
              <a:gdLst>
                <a:gd name="connsiteX0" fmla="*/ 0 w 8025490"/>
                <a:gd name="connsiteY0" fmla="*/ 0 h 6858000"/>
                <a:gd name="connsiteX1" fmla="*/ 4596490 w 8025490"/>
                <a:gd name="connsiteY1" fmla="*/ 0 h 6858000"/>
                <a:gd name="connsiteX2" fmla="*/ 8025490 w 8025490"/>
                <a:gd name="connsiteY2" fmla="*/ 3429000 h 6858000"/>
                <a:gd name="connsiteX3" fmla="*/ 4596490 w 8025490"/>
                <a:gd name="connsiteY3" fmla="*/ 6858000 h 6858000"/>
                <a:gd name="connsiteX4" fmla="*/ 0 w 8025490"/>
                <a:gd name="connsiteY4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25490" h="6858000">
                  <a:moveTo>
                    <a:pt x="0" y="0"/>
                  </a:moveTo>
                  <a:lnTo>
                    <a:pt x="4596490" y="0"/>
                  </a:lnTo>
                  <a:cubicBezTo>
                    <a:pt x="6490274" y="0"/>
                    <a:pt x="8025490" y="1535216"/>
                    <a:pt x="8025490" y="3429000"/>
                  </a:cubicBezTo>
                  <a:cubicBezTo>
                    <a:pt x="8025490" y="5322784"/>
                    <a:pt x="6490274" y="6858000"/>
                    <a:pt x="4596490" y="6858000"/>
                  </a:cubicBezTo>
                  <a:lnTo>
                    <a:pt x="0" y="685800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89843C7E-5704-7A46-8974-F3BFA42E7310}"/>
                </a:ext>
              </a:extLst>
            </p:cNvPr>
            <p:cNvGrpSpPr/>
            <p:nvPr userDrawn="1"/>
          </p:nvGrpSpPr>
          <p:grpSpPr>
            <a:xfrm rot="16200000">
              <a:off x="8286528" y="2207195"/>
              <a:ext cx="3032351" cy="2443610"/>
              <a:chOff x="9857014" y="13834"/>
              <a:chExt cx="2334986" cy="1881641"/>
            </a:xfrm>
          </p:grpSpPr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EFBF1E52-11FA-DC48-B7AD-75734232FFE8}"/>
                  </a:ext>
                </a:extLst>
              </p:cNvPr>
              <p:cNvSpPr/>
              <p:nvPr userDrawn="1"/>
            </p:nvSpPr>
            <p:spPr>
              <a:xfrm rot="5400000" flipH="1" flipV="1">
                <a:off x="10667433" y="370908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4850B620-49F5-3748-84AF-682555D52792}"/>
                  </a:ext>
                </a:extLst>
              </p:cNvPr>
              <p:cNvSpPr/>
              <p:nvPr userDrawn="1"/>
            </p:nvSpPr>
            <p:spPr>
              <a:xfrm rot="16200000" flipV="1">
                <a:off x="9499940" y="370908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0B179973-08D2-EF40-B516-35E75E906394}"/>
                </a:ext>
              </a:extLst>
            </p:cNvPr>
            <p:cNvSpPr/>
            <p:nvPr userDrawn="1"/>
          </p:nvSpPr>
          <p:spPr>
            <a:xfrm flipH="1">
              <a:off x="8580896" y="1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0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lnTo>
                    <a:pt x="1167493" y="0"/>
                  </a:lnTo>
                  <a:cubicBezTo>
                    <a:pt x="522704" y="0"/>
                    <a:pt x="0" y="522704"/>
                    <a:pt x="0" y="11674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6C811FF3-E48A-194D-8022-65F8C3A17449}"/>
                </a:ext>
              </a:extLst>
            </p:cNvPr>
            <p:cNvSpPr/>
            <p:nvPr userDrawn="1"/>
          </p:nvSpPr>
          <p:spPr>
            <a:xfrm flipH="1">
              <a:off x="8580896" y="3246896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1167493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cubicBezTo>
                    <a:pt x="0" y="644789"/>
                    <a:pt x="522704" y="1167493"/>
                    <a:pt x="1167493" y="1167493"/>
                  </a:cubicBezTo>
                  <a:lnTo>
                    <a:pt x="0" y="11674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67494" y="177553"/>
            <a:ext cx="6245912" cy="3269447"/>
          </a:xfrm>
        </p:spPr>
        <p:txBody>
          <a:bodyPr bIns="0" anchor="b">
            <a:noAutofit/>
          </a:bodyPr>
          <a:lstStyle>
            <a:lvl1pPr algn="l">
              <a:defRPr sz="6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67494" y="3492896"/>
            <a:ext cx="6245912" cy="912850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9865294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14DB56B5-5DD7-95E3-52B2-EDC4B3F130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" y="0"/>
            <a:ext cx="12191999" cy="6858000"/>
            <a:chOff x="1" y="0"/>
            <a:chExt cx="12191999" cy="6858000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6A7F6A3F-E1DD-A246-9A6D-5F9B18BA2588}"/>
                </a:ext>
              </a:extLst>
            </p:cNvPr>
            <p:cNvSpPr/>
            <p:nvPr userDrawn="1"/>
          </p:nvSpPr>
          <p:spPr>
            <a:xfrm flipH="1">
              <a:off x="8580896" y="1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0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lnTo>
                    <a:pt x="1167493" y="0"/>
                  </a:lnTo>
                  <a:cubicBezTo>
                    <a:pt x="522704" y="0"/>
                    <a:pt x="0" y="522704"/>
                    <a:pt x="0" y="11674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055FD0FC-C8FF-6741-A364-A29CDC6F9495}"/>
                </a:ext>
              </a:extLst>
            </p:cNvPr>
            <p:cNvSpPr/>
            <p:nvPr userDrawn="1"/>
          </p:nvSpPr>
          <p:spPr>
            <a:xfrm flipH="1">
              <a:off x="8580896" y="3246896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1167493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cubicBezTo>
                    <a:pt x="0" y="644789"/>
                    <a:pt x="522704" y="1167493"/>
                    <a:pt x="1167493" y="1167493"/>
                  </a:cubicBezTo>
                  <a:lnTo>
                    <a:pt x="0" y="11674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D11C9832-A021-954E-A34F-2988D1189AE9}"/>
                </a:ext>
              </a:extLst>
            </p:cNvPr>
            <p:cNvSpPr/>
            <p:nvPr userDrawn="1"/>
          </p:nvSpPr>
          <p:spPr>
            <a:xfrm>
              <a:off x="1" y="0"/>
              <a:ext cx="933856" cy="933856"/>
            </a:xfrm>
            <a:custGeom>
              <a:avLst/>
              <a:gdLst>
                <a:gd name="connsiteX0" fmla="*/ 0 w 862693"/>
                <a:gd name="connsiteY0" fmla="*/ 0 h 862693"/>
                <a:gd name="connsiteX1" fmla="*/ 862693 w 862693"/>
                <a:gd name="connsiteY1" fmla="*/ 0 h 862693"/>
                <a:gd name="connsiteX2" fmla="*/ 0 w 862693"/>
                <a:gd name="connsiteY2" fmla="*/ 862693 h 862693"/>
                <a:gd name="connsiteX3" fmla="*/ 0 w 862693"/>
                <a:gd name="connsiteY3" fmla="*/ 0 h 862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693" h="862693">
                  <a:moveTo>
                    <a:pt x="0" y="0"/>
                  </a:moveTo>
                  <a:lnTo>
                    <a:pt x="862693" y="0"/>
                  </a:lnTo>
                  <a:cubicBezTo>
                    <a:pt x="862693" y="476453"/>
                    <a:pt x="476452" y="862693"/>
                    <a:pt x="0" y="8626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9861BC34-DFBF-2D4F-B463-FCFBC08391FF}"/>
                </a:ext>
              </a:extLst>
            </p:cNvPr>
            <p:cNvGrpSpPr/>
            <p:nvPr userDrawn="1"/>
          </p:nvGrpSpPr>
          <p:grpSpPr>
            <a:xfrm>
              <a:off x="8082092" y="5590903"/>
              <a:ext cx="1572380" cy="1267097"/>
              <a:chOff x="7413403" y="4976359"/>
              <a:chExt cx="2334986" cy="1881641"/>
            </a:xfrm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55C37C19-F268-4A43-A0D4-3B1B38D48952}"/>
                  </a:ext>
                </a:extLst>
              </p:cNvPr>
              <p:cNvSpPr/>
              <p:nvPr userDrawn="1"/>
            </p:nvSpPr>
            <p:spPr>
              <a:xfrm rot="5400000" flipH="1" flipV="1">
                <a:off x="8223822" y="5333433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>
                  <a:latin typeface="+mn-lt"/>
                </a:endParaRPr>
              </a:p>
            </p:txBody>
          </p:sp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E4F760E5-9D5D-E44F-AEBF-20CA8DE87D11}"/>
                  </a:ext>
                </a:extLst>
              </p:cNvPr>
              <p:cNvSpPr/>
              <p:nvPr userDrawn="1"/>
            </p:nvSpPr>
            <p:spPr>
              <a:xfrm rot="16200000" flipV="1">
                <a:off x="7056329" y="5333433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>
                  <a:latin typeface="+mn-lt"/>
                </a:endParaRPr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7492" y="136526"/>
            <a:ext cx="9601200" cy="1653371"/>
          </a:xfrm>
        </p:spPr>
        <p:txBody>
          <a:bodyPr anchor="b">
            <a:noAutofit/>
          </a:bodyPr>
          <a:lstStyle>
            <a:lvl1pPr>
              <a:defRPr sz="4200" b="1"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67493" y="2023984"/>
            <a:ext cx="4663440" cy="3332832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buFont typeface="Arial" panose="020B0604020202020204" pitchFamily="34" charset="0"/>
              <a:buNone/>
              <a:defRPr sz="2000">
                <a:latin typeface="+mn-lt"/>
              </a:defRPr>
            </a:lvl1pPr>
            <a:lvl2pPr marL="283464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latin typeface="+mn-lt"/>
              </a:defRPr>
            </a:lvl2pPr>
            <a:lvl3pPr marL="566928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latin typeface="+mn-lt"/>
              </a:defRPr>
            </a:lvl3pPr>
            <a:lvl4pPr marL="850392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latin typeface="+mn-lt"/>
              </a:defRPr>
            </a:lvl4pPr>
            <a:lvl5pPr marL="1133856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latin typeface="+mn-lt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94CA559C-3355-DE44-ACF9-BDB6083C4225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6283235" y="2023984"/>
            <a:ext cx="4663440" cy="3332832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buFont typeface="Arial" panose="020B0604020202020204" pitchFamily="34" charset="0"/>
              <a:buNone/>
              <a:defRPr sz="2000">
                <a:latin typeface="+mn-lt"/>
              </a:defRPr>
            </a:lvl1pPr>
            <a:lvl2pPr marL="283464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latin typeface="+mn-lt"/>
              </a:defRPr>
            </a:lvl2pPr>
            <a:lvl3pPr marL="566928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latin typeface="+mn-lt"/>
              </a:defRPr>
            </a:lvl3pPr>
            <a:lvl4pPr marL="850392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latin typeface="+mn-lt"/>
              </a:defRPr>
            </a:lvl4pPr>
            <a:lvl5pPr marL="1133856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latin typeface="+mn-lt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/>
              <a:t>9/8/20XX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8435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2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>
            <a:extLst>
              <a:ext uri="{FF2B5EF4-FFF2-40B4-BE49-F238E27FC236}">
                <a16:creationId xmlns:a16="http://schemas.microsoft.com/office/drawing/2014/main" id="{D11C9832-A021-954E-A34F-2988D1189AE9}"/>
              </a:ext>
            </a:extLst>
          </p:cNvPr>
          <p:cNvSpPr/>
          <p:nvPr userDrawn="1"/>
        </p:nvSpPr>
        <p:spPr>
          <a:xfrm>
            <a:off x="1" y="0"/>
            <a:ext cx="933856" cy="933856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7492" y="136526"/>
            <a:ext cx="9601200" cy="1653371"/>
          </a:xfrm>
        </p:spPr>
        <p:txBody>
          <a:bodyPr anchor="b">
            <a:noAutofit/>
          </a:bodyPr>
          <a:lstStyle>
            <a:lvl1pPr>
              <a:defRPr sz="4200" b="1"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67493" y="2023984"/>
            <a:ext cx="9676098" cy="3332832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buFont typeface="Arial" panose="020B0604020202020204" pitchFamily="34" charset="0"/>
              <a:buNone/>
              <a:defRPr sz="2000">
                <a:latin typeface="+mn-lt"/>
              </a:defRPr>
            </a:lvl1pPr>
            <a:lvl2pPr marL="283464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latin typeface="+mn-lt"/>
              </a:defRPr>
            </a:lvl2pPr>
            <a:lvl3pPr marL="566928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latin typeface="+mn-lt"/>
              </a:defRPr>
            </a:lvl3pPr>
            <a:lvl4pPr marL="850392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latin typeface="+mn-lt"/>
              </a:defRPr>
            </a:lvl4pPr>
            <a:lvl5pPr marL="1133856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latin typeface="+mn-lt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/>
              <a:t>9/8/20XX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4977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1A0E8D4A-B13C-C7EE-5E27-278124A127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" y="1"/>
            <a:ext cx="12191999" cy="6857999"/>
            <a:chOff x="1" y="1"/>
            <a:chExt cx="12191999" cy="6857999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6A7F6A3F-E1DD-A246-9A6D-5F9B18BA2588}"/>
                </a:ext>
              </a:extLst>
            </p:cNvPr>
            <p:cNvSpPr/>
            <p:nvPr userDrawn="1"/>
          </p:nvSpPr>
          <p:spPr>
            <a:xfrm flipH="1">
              <a:off x="8580896" y="1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0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lnTo>
                    <a:pt x="1167493" y="0"/>
                  </a:lnTo>
                  <a:cubicBezTo>
                    <a:pt x="522704" y="0"/>
                    <a:pt x="0" y="522704"/>
                    <a:pt x="0" y="11674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055FD0FC-C8FF-6741-A364-A29CDC6F9495}"/>
                </a:ext>
              </a:extLst>
            </p:cNvPr>
            <p:cNvSpPr/>
            <p:nvPr userDrawn="1"/>
          </p:nvSpPr>
          <p:spPr>
            <a:xfrm rot="5400000" flipH="1">
              <a:off x="1" y="3246896"/>
              <a:ext cx="3611104" cy="3611104"/>
            </a:xfrm>
            <a:custGeom>
              <a:avLst/>
              <a:gdLst>
                <a:gd name="connsiteX0" fmla="*/ 0 w 1167493"/>
                <a:gd name="connsiteY0" fmla="*/ 0 h 1167493"/>
                <a:gd name="connsiteX1" fmla="*/ 1167493 w 1167493"/>
                <a:gd name="connsiteY1" fmla="*/ 1167493 h 1167493"/>
                <a:gd name="connsiteX2" fmla="*/ 0 w 1167493"/>
                <a:gd name="connsiteY2" fmla="*/ 1167493 h 1167493"/>
                <a:gd name="connsiteX3" fmla="*/ 0 w 1167493"/>
                <a:gd name="connsiteY3" fmla="*/ 0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7493" h="1167493">
                  <a:moveTo>
                    <a:pt x="0" y="0"/>
                  </a:moveTo>
                  <a:cubicBezTo>
                    <a:pt x="0" y="644789"/>
                    <a:pt x="522704" y="1167493"/>
                    <a:pt x="1167493" y="1167493"/>
                  </a:cubicBezTo>
                  <a:lnTo>
                    <a:pt x="0" y="11674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7492" y="69008"/>
            <a:ext cx="9779183" cy="1706563"/>
          </a:xfrm>
        </p:spPr>
        <p:txBody>
          <a:bodyPr anchor="b">
            <a:noAutofit/>
          </a:bodyPr>
          <a:lstStyle>
            <a:lvl1pPr>
              <a:defRPr sz="42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926B296A-EB6A-9BE9-E813-B15C46524F4D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1167493" y="2023984"/>
            <a:ext cx="4663440" cy="3332832"/>
          </a:xfrm>
        </p:spPr>
        <p:txBody>
          <a:bodyPr>
            <a:normAutofit/>
          </a:bodyPr>
          <a:lstStyle>
            <a:lvl1pPr marL="530352" indent="-530352">
              <a:spcBef>
                <a:spcPts val="1000"/>
              </a:spcBef>
              <a:buFont typeface="+mj-lt"/>
              <a:buAutoNum type="arabicPeriod"/>
              <a:defRPr sz="2000">
                <a:solidFill>
                  <a:schemeClr val="bg1"/>
                </a:solidFill>
                <a:latin typeface="+mn-lt"/>
              </a:defRPr>
            </a:lvl1pPr>
            <a:lvl2pPr marL="1097280" indent="-530352">
              <a:spcBef>
                <a:spcPts val="1000"/>
              </a:spcBef>
              <a:buFont typeface="+mj-lt"/>
              <a:buAutoNum type="alphaLcPeriod"/>
              <a:defRPr sz="2000">
                <a:solidFill>
                  <a:schemeClr val="bg1"/>
                </a:solidFill>
                <a:latin typeface="+mn-lt"/>
              </a:defRPr>
            </a:lvl2pPr>
            <a:lvl3pPr marL="1645920" indent="-530352">
              <a:spcBef>
                <a:spcPts val="1000"/>
              </a:spcBef>
              <a:buFont typeface="+mj-lt"/>
              <a:buAutoNum type="arabicParenR"/>
              <a:defRPr sz="2000">
                <a:solidFill>
                  <a:schemeClr val="bg1"/>
                </a:solidFill>
                <a:latin typeface="+mn-lt"/>
              </a:defRPr>
            </a:lvl3pPr>
            <a:lvl4pPr marL="1920240" indent="-530352">
              <a:spcBef>
                <a:spcPts val="1000"/>
              </a:spcBef>
              <a:buFont typeface="+mj-lt"/>
              <a:buAutoNum type="alphaLcParenR"/>
              <a:defRPr sz="2000">
                <a:solidFill>
                  <a:schemeClr val="bg1"/>
                </a:solidFill>
                <a:latin typeface="+mn-lt"/>
              </a:defRPr>
            </a:lvl4pPr>
            <a:lvl5pPr marL="2560320" indent="-514350">
              <a:spcBef>
                <a:spcPts val="1000"/>
              </a:spcBef>
              <a:buFont typeface="+mj-lt"/>
              <a:buAutoNum type="romanLcPeriod"/>
              <a:defRPr sz="20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435B7D5-E7F8-1267-8942-3C97BE836B98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6283235" y="2023984"/>
            <a:ext cx="4663440" cy="3332832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buFont typeface="Arial" panose="020B0604020202020204" pitchFamily="34" charset="0"/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 marL="283464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2pPr>
            <a:lvl3pPr marL="566928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3pPr>
            <a:lvl4pPr marL="850392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4pPr>
            <a:lvl5pPr marL="1133856" indent="-283464">
              <a:spcBef>
                <a:spcPts val="1000"/>
              </a:spcBef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0101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/>
              <a:t>9/8/20XX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4266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hart 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ABA2A58C-57B7-834C-8F5C-3299322411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16200000">
            <a:off x="10772262" y="152641"/>
            <a:ext cx="1572380" cy="1267097"/>
            <a:chOff x="7413403" y="4976359"/>
            <a:chExt cx="2334986" cy="1881641"/>
          </a:xfrm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801D8067-144A-FE48-AF1E-529B662DCAD3}"/>
                </a:ext>
              </a:extLst>
            </p:cNvPr>
            <p:cNvSpPr/>
            <p:nvPr userDrawn="1"/>
          </p:nvSpPr>
          <p:spPr>
            <a:xfrm rot="5400000" flipH="1" flipV="1">
              <a:off x="8223822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2ECA7D87-C78C-C140-AA28-C0FB20209045}"/>
                </a:ext>
              </a:extLst>
            </p:cNvPr>
            <p:cNvSpPr/>
            <p:nvPr userDrawn="1"/>
          </p:nvSpPr>
          <p:spPr>
            <a:xfrm rot="16200000" flipV="1">
              <a:off x="7056329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7492" y="136526"/>
            <a:ext cx="9779183" cy="1570038"/>
          </a:xfrm>
        </p:spPr>
        <p:txBody>
          <a:bodyPr anchor="b">
            <a:noAutofit/>
          </a:bodyPr>
          <a:lstStyle>
            <a:lvl1pPr>
              <a:defRPr sz="4200" b="1"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67493" y="2084832"/>
            <a:ext cx="9779182" cy="3366813"/>
          </a:xfrm>
        </p:spPr>
        <p:txBody>
          <a:bodyPr>
            <a:noAutofit/>
          </a:bodyPr>
          <a:lstStyle>
            <a:lvl1pPr marL="0" indent="0">
              <a:buNone/>
              <a:defRPr>
                <a:latin typeface="+mn-lt"/>
              </a:defRPr>
            </a:lvl1pPr>
            <a:lvl2pPr marL="457200" indent="0">
              <a:buNone/>
              <a:defRPr>
                <a:latin typeface="+mn-lt"/>
              </a:defRPr>
            </a:lvl2pPr>
            <a:lvl3pPr marL="914400" indent="0">
              <a:buNone/>
              <a:defRPr>
                <a:latin typeface="+mn-lt"/>
              </a:defRPr>
            </a:lvl3pPr>
            <a:lvl4pPr marL="1371600" indent="0">
              <a:buNone/>
              <a:defRPr>
                <a:latin typeface="+mn-lt"/>
              </a:defRPr>
            </a:lvl4pPr>
            <a:lvl5pPr marL="1828800" indent="0">
              <a:buNone/>
              <a:defRPr>
                <a:latin typeface="+mn-lt"/>
              </a:defRPr>
            </a:lvl5pPr>
          </a:lstStyle>
          <a:p>
            <a:pPr lvl="0"/>
            <a:r>
              <a:rPr lang="en-US"/>
              <a:t>Click to add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0101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/>
              <a:t>9/8/20XX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9451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78AD52EA-B01E-8D38-D87A-BF7EB5B58A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-1"/>
            <a:ext cx="12192001" cy="6864796"/>
            <a:chOff x="0" y="-1"/>
            <a:chExt cx="12192001" cy="6864796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AC79249-FDC0-364D-A734-AE1DE1605D28}"/>
                </a:ext>
              </a:extLst>
            </p:cNvPr>
            <p:cNvSpPr/>
            <p:nvPr userDrawn="1"/>
          </p:nvSpPr>
          <p:spPr>
            <a:xfrm>
              <a:off x="8264426" y="0"/>
              <a:ext cx="3927574" cy="6858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15FBB50-09C8-B64E-AE57-67C5E70810CB}"/>
                </a:ext>
              </a:extLst>
            </p:cNvPr>
            <p:cNvGrpSpPr/>
            <p:nvPr userDrawn="1"/>
          </p:nvGrpSpPr>
          <p:grpSpPr>
            <a:xfrm>
              <a:off x="8264427" y="3685939"/>
              <a:ext cx="3927573" cy="3178856"/>
              <a:chOff x="9857014" y="13834"/>
              <a:chExt cx="2334986" cy="1881641"/>
            </a:xfrm>
          </p:grpSpPr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EFBF1E52-11FA-DC48-B7AD-75734232FFE8}"/>
                  </a:ext>
                </a:extLst>
              </p:cNvPr>
              <p:cNvSpPr/>
              <p:nvPr userDrawn="1"/>
            </p:nvSpPr>
            <p:spPr>
              <a:xfrm rot="5400000" flipH="1" flipV="1">
                <a:off x="10667433" y="370908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4850B620-49F5-3748-84AF-682555D52792}"/>
                  </a:ext>
                </a:extLst>
              </p:cNvPr>
              <p:cNvSpPr/>
              <p:nvPr userDrawn="1"/>
            </p:nvSpPr>
            <p:spPr>
              <a:xfrm rot="16200000" flipV="1">
                <a:off x="9499940" y="370908"/>
                <a:ext cx="1881641" cy="1167493"/>
              </a:xfrm>
              <a:custGeom>
                <a:avLst/>
                <a:gdLst>
                  <a:gd name="connsiteX0" fmla="*/ 1881641 w 1881641"/>
                  <a:gd name="connsiteY0" fmla="*/ 1167473 h 1167493"/>
                  <a:gd name="connsiteX1" fmla="*/ 1881641 w 1881641"/>
                  <a:gd name="connsiteY1" fmla="*/ 1167493 h 1167493"/>
                  <a:gd name="connsiteX2" fmla="*/ 1167493 w 1881641"/>
                  <a:gd name="connsiteY2" fmla="*/ 1167493 h 1167493"/>
                  <a:gd name="connsiteX3" fmla="*/ 0 w 1881641"/>
                  <a:gd name="connsiteY3" fmla="*/ 0 h 1167493"/>
                  <a:gd name="connsiteX4" fmla="*/ 714149 w 1881641"/>
                  <a:gd name="connsiteY4" fmla="*/ 0 h 1167493"/>
                  <a:gd name="connsiteX5" fmla="*/ 1875614 w 1881641"/>
                  <a:gd name="connsiteY5" fmla="*/ 1048124 h 1167493"/>
                  <a:gd name="connsiteX6" fmla="*/ 1881641 w 1881641"/>
                  <a:gd name="connsiteY6" fmla="*/ 1167473 h 1167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81641" h="1167493">
                    <a:moveTo>
                      <a:pt x="1881641" y="1167473"/>
                    </a:moveTo>
                    <a:lnTo>
                      <a:pt x="1881641" y="1167493"/>
                    </a:lnTo>
                    <a:lnTo>
                      <a:pt x="1167493" y="1167493"/>
                    </a:lnTo>
                    <a:cubicBezTo>
                      <a:pt x="522704" y="1167493"/>
                      <a:pt x="0" y="644789"/>
                      <a:pt x="0" y="0"/>
                    </a:cubicBezTo>
                    <a:lnTo>
                      <a:pt x="714149" y="0"/>
                    </a:lnTo>
                    <a:cubicBezTo>
                      <a:pt x="1318639" y="0"/>
                      <a:pt x="1815827" y="459408"/>
                      <a:pt x="1875614" y="1048124"/>
                    </a:cubicBezTo>
                    <a:lnTo>
                      <a:pt x="1881641" y="1167473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BC68F289-2744-2F48-893A-3F17911625C8}"/>
                </a:ext>
              </a:extLst>
            </p:cNvPr>
            <p:cNvSpPr/>
            <p:nvPr userDrawn="1"/>
          </p:nvSpPr>
          <p:spPr>
            <a:xfrm>
              <a:off x="0" y="-1"/>
              <a:ext cx="1167493" cy="1167493"/>
            </a:xfrm>
            <a:custGeom>
              <a:avLst/>
              <a:gdLst>
                <a:gd name="connsiteX0" fmla="*/ 0 w 862693"/>
                <a:gd name="connsiteY0" fmla="*/ 0 h 862693"/>
                <a:gd name="connsiteX1" fmla="*/ 862693 w 862693"/>
                <a:gd name="connsiteY1" fmla="*/ 0 h 862693"/>
                <a:gd name="connsiteX2" fmla="*/ 0 w 862693"/>
                <a:gd name="connsiteY2" fmla="*/ 862693 h 862693"/>
                <a:gd name="connsiteX3" fmla="*/ 0 w 862693"/>
                <a:gd name="connsiteY3" fmla="*/ 0 h 862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693" h="862693">
                  <a:moveTo>
                    <a:pt x="0" y="0"/>
                  </a:moveTo>
                  <a:lnTo>
                    <a:pt x="862693" y="0"/>
                  </a:lnTo>
                  <a:cubicBezTo>
                    <a:pt x="862693" y="476453"/>
                    <a:pt x="476452" y="862693"/>
                    <a:pt x="0" y="86269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39563C76-BC00-DE47-88F5-C24D3CE3325A}"/>
                </a:ext>
              </a:extLst>
            </p:cNvPr>
            <p:cNvSpPr/>
            <p:nvPr userDrawn="1"/>
          </p:nvSpPr>
          <p:spPr>
            <a:xfrm>
              <a:off x="10228214" y="-1"/>
              <a:ext cx="1963787" cy="3178856"/>
            </a:xfrm>
            <a:custGeom>
              <a:avLst/>
              <a:gdLst>
                <a:gd name="connsiteX0" fmla="*/ 0 w 1963787"/>
                <a:gd name="connsiteY0" fmla="*/ 0 h 3178856"/>
                <a:gd name="connsiteX1" fmla="*/ 1963787 w 1963787"/>
                <a:gd name="connsiteY1" fmla="*/ 0 h 3178856"/>
                <a:gd name="connsiteX2" fmla="*/ 1963787 w 1963787"/>
                <a:gd name="connsiteY2" fmla="*/ 1967129 h 3178856"/>
                <a:gd name="connsiteX3" fmla="*/ 1963787 w 1963787"/>
                <a:gd name="connsiteY3" fmla="*/ 2349671 h 3178856"/>
                <a:gd name="connsiteX4" fmla="*/ 1963787 w 1963787"/>
                <a:gd name="connsiteY4" fmla="*/ 3178856 h 3178856"/>
                <a:gd name="connsiteX5" fmla="*/ 1963753 w 1963787"/>
                <a:gd name="connsiteY5" fmla="*/ 3178856 h 3178856"/>
                <a:gd name="connsiteX6" fmla="*/ 1763002 w 1963787"/>
                <a:gd name="connsiteY6" fmla="*/ 3168629 h 3178856"/>
                <a:gd name="connsiteX7" fmla="*/ 0 w 1963787"/>
                <a:gd name="connsiteY7" fmla="*/ 1197921 h 3178856"/>
                <a:gd name="connsiteX8" fmla="*/ 0 w 1963787"/>
                <a:gd name="connsiteY8" fmla="*/ 1039961 h 3178856"/>
                <a:gd name="connsiteX9" fmla="*/ 0 w 1963787"/>
                <a:gd name="connsiteY9" fmla="*/ 0 h 3178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63787" h="3178856">
                  <a:moveTo>
                    <a:pt x="0" y="0"/>
                  </a:moveTo>
                  <a:lnTo>
                    <a:pt x="1963787" y="0"/>
                  </a:lnTo>
                  <a:lnTo>
                    <a:pt x="1963787" y="1967129"/>
                  </a:lnTo>
                  <a:lnTo>
                    <a:pt x="1963787" y="2349671"/>
                  </a:lnTo>
                  <a:lnTo>
                    <a:pt x="1963787" y="3178856"/>
                  </a:lnTo>
                  <a:lnTo>
                    <a:pt x="1963753" y="3178856"/>
                  </a:lnTo>
                  <a:lnTo>
                    <a:pt x="1763002" y="3168629"/>
                  </a:lnTo>
                  <a:cubicBezTo>
                    <a:pt x="772749" y="3067186"/>
                    <a:pt x="0" y="2223585"/>
                    <a:pt x="0" y="1197921"/>
                  </a:cubicBezTo>
                  <a:lnTo>
                    <a:pt x="0" y="1039961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67494" y="252549"/>
            <a:ext cx="6220278" cy="3262811"/>
          </a:xfrm>
        </p:spPr>
        <p:txBody>
          <a:bodyPr anchor="b">
            <a:noAutofit/>
          </a:bodyPr>
          <a:lstStyle>
            <a:lvl1pPr algn="l">
              <a:defRPr sz="6000" b="1"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67493" y="3685939"/>
            <a:ext cx="6220277" cy="2919512"/>
          </a:xfrm>
        </p:spPr>
        <p:txBody>
          <a:bodyPr anchor="t" anchorCtr="0">
            <a:normAutofit/>
          </a:bodyPr>
          <a:lstStyle>
            <a:lvl1pPr marL="0" indent="0" algn="l">
              <a:buNone/>
              <a:defRPr sz="28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5447069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430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825625"/>
            <a:ext cx="114300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D77A09-15C2-4E47-948E-AACAFCA47D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/>
              <a:t>9/8/20XX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567522-C3B6-46EB-A361-BEC2510B00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tx2"/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C57CF0-034F-450D-937C-718D5AF1A0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678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tx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1" r:id="rId3"/>
    <p:sldLayoutId id="2147483659" r:id="rId4"/>
    <p:sldLayoutId id="2147483668" r:id="rId5"/>
    <p:sldLayoutId id="2147483672" r:id="rId6"/>
    <p:sldLayoutId id="2147483669" r:id="rId7"/>
    <p:sldLayoutId id="2147483661" r:id="rId8"/>
    <p:sldLayoutId id="2147483666" r:id="rId9"/>
  </p:sldLayoutIdLst>
  <p:hf sldNum="0"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40" userDrawn="1">
          <p15:clr>
            <a:srgbClr val="547EBF"/>
          </p15:clr>
        </p15:guide>
        <p15:guide id="4" orient="horz" pos="240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7" pos="3960" userDrawn="1">
          <p15:clr>
            <a:srgbClr val="547EBF"/>
          </p15:clr>
        </p15:guide>
        <p15:guide id="8" pos="3720" userDrawn="1">
          <p15:clr>
            <a:srgbClr val="547EBF"/>
          </p15:clr>
        </p15:guide>
        <p15:guide id="9" pos="2112" userDrawn="1">
          <p15:clr>
            <a:srgbClr val="547EBF"/>
          </p15:clr>
        </p15:guide>
        <p15:guide id="10" pos="1848" userDrawn="1">
          <p15:clr>
            <a:srgbClr val="547EBF"/>
          </p15:clr>
        </p15:guide>
        <p15:guide id="11" pos="5568" userDrawn="1">
          <p15:clr>
            <a:srgbClr val="547EBF"/>
          </p15:clr>
        </p15:guide>
        <p15:guide id="12" pos="5832" userDrawn="1">
          <p15:clr>
            <a:srgbClr val="547EBF"/>
          </p15:clr>
        </p15:guide>
        <p15:guide id="13" pos="4968" userDrawn="1">
          <p15:clr>
            <a:srgbClr val="9FCC3B"/>
          </p15:clr>
        </p15:guide>
        <p15:guide id="14" pos="5208" userDrawn="1">
          <p15:clr>
            <a:srgbClr val="9FCC3B"/>
          </p15:clr>
        </p15:guide>
        <p15:guide id="15" pos="2712" userDrawn="1">
          <p15:clr>
            <a:srgbClr val="9FCC3B"/>
          </p15:clr>
        </p15:guide>
        <p15:guide id="16" pos="2472" userDrawn="1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F3D98-3C30-4CFC-8643-C81E829C8C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7493" y="232913"/>
            <a:ext cx="7096933" cy="3830130"/>
          </a:xfrm>
        </p:spPr>
        <p:txBody>
          <a:bodyPr/>
          <a:lstStyle/>
          <a:p>
            <a:r>
              <a:rPr lang="en-US" sz="4400"/>
              <a:t>Oreilly Architectural Katas</a:t>
            </a:r>
            <a:br>
              <a:rPr lang="en-US"/>
            </a:br>
            <a:r>
              <a:rPr lang="en-US" sz="3000"/>
              <a:t>Mobility corp. - Solution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B4D43F-DC83-BAF1-E79F-FF1F89E91C55}"/>
              </a:ext>
            </a:extLst>
          </p:cNvPr>
          <p:cNvSpPr txBox="1"/>
          <p:nvPr/>
        </p:nvSpPr>
        <p:spPr>
          <a:xfrm>
            <a:off x="2764972" y="5148943"/>
            <a:ext cx="69015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/>
              <a:t>Gayathri Sankara Subramanian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/>
              <a:t>Karthik Balasubramanian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err="1"/>
              <a:t>Lokkeshwaran</a:t>
            </a:r>
            <a:r>
              <a:rPr lang="en-US" b="1"/>
              <a:t> J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/>
              <a:t>Shanmugam </a:t>
            </a:r>
            <a:r>
              <a:rPr lang="en-US" b="1" err="1"/>
              <a:t>Kothandan</a:t>
            </a:r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22593088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9DDAE5-46C5-DC0E-8F6E-D9C8BF0A96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56C1E-2CCE-2773-DA76-6722D70804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45085"/>
            <a:ext cx="9779183" cy="1600835"/>
          </a:xfrm>
        </p:spPr>
        <p:txBody>
          <a:bodyPr anchor="b">
            <a:normAutofit/>
          </a:bodyPr>
          <a:lstStyle/>
          <a:p>
            <a:r>
              <a:rPr lang="en-US"/>
              <a:t>Platform Security consideration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00FE356-2D3B-17A5-921E-37DB614FCC41}"/>
              </a:ext>
            </a:extLst>
          </p:cNvPr>
          <p:cNvGraphicFramePr>
            <a:graphicFrameLocks noGrp="1"/>
          </p:cNvGraphicFramePr>
          <p:nvPr>
            <p:ph idx="14"/>
            <p:extLst>
              <p:ext uri="{D42A27DB-BD31-4B8C-83A1-F6EECF244321}">
                <p14:modId xmlns:p14="http://schemas.microsoft.com/office/powerpoint/2010/main" val="2684346658"/>
              </p:ext>
            </p:extLst>
          </p:nvPr>
        </p:nvGraphicFramePr>
        <p:xfrm>
          <a:off x="1166087" y="2652713"/>
          <a:ext cx="9780587" cy="34369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466817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D79E2F-6CA9-E385-04DF-E190F4A100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A70FF-C7AE-F971-336E-DAFF8B5A1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136527"/>
            <a:ext cx="9601200" cy="615604"/>
          </a:xfrm>
        </p:spPr>
        <p:txBody>
          <a:bodyPr/>
          <a:lstStyle/>
          <a:p>
            <a:r>
              <a:rPr lang="en-US" dirty="0"/>
              <a:t>AI Security Integration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3E0EA92-AF33-2F3F-7528-DBFD396EC4E4}"/>
              </a:ext>
            </a:extLst>
          </p:cNvPr>
          <p:cNvSpPr/>
          <p:nvPr/>
        </p:nvSpPr>
        <p:spPr>
          <a:xfrm>
            <a:off x="947057" y="964364"/>
            <a:ext cx="9821635" cy="100342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6C8B2F5-9C38-C305-C9C2-08E3F315880A}"/>
              </a:ext>
            </a:extLst>
          </p:cNvPr>
          <p:cNvSpPr/>
          <p:nvPr/>
        </p:nvSpPr>
        <p:spPr>
          <a:xfrm>
            <a:off x="525468" y="1258279"/>
            <a:ext cx="728485" cy="54350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DA850EE-B40A-8817-3880-4A16C247B275}"/>
              </a:ext>
            </a:extLst>
          </p:cNvPr>
          <p:cNvSpPr txBox="1"/>
          <p:nvPr/>
        </p:nvSpPr>
        <p:spPr>
          <a:xfrm>
            <a:off x="1020303" y="964363"/>
            <a:ext cx="32439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u="sng"/>
              <a:t>AI Guardrails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8D341A5-D41C-7D74-2696-5901105C15DF}"/>
              </a:ext>
            </a:extLst>
          </p:cNvPr>
          <p:cNvSpPr txBox="1"/>
          <p:nvPr/>
        </p:nvSpPr>
        <p:spPr>
          <a:xfrm>
            <a:off x="1471030" y="1258278"/>
            <a:ext cx="89302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400" dirty="0"/>
              <a:t>Protects LLMs from adversarial threats such as prompt injection and filtering both inbound and outbound prompts, ensuring models operate within defined boundaries.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2E27612-E8E8-CE2E-3861-244CB0DDCF4E}"/>
              </a:ext>
            </a:extLst>
          </p:cNvPr>
          <p:cNvSpPr/>
          <p:nvPr/>
        </p:nvSpPr>
        <p:spPr>
          <a:xfrm>
            <a:off x="947057" y="2074709"/>
            <a:ext cx="9821635" cy="96240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A5ECC21-90EA-DB8C-5439-934FD455814D}"/>
              </a:ext>
            </a:extLst>
          </p:cNvPr>
          <p:cNvSpPr/>
          <p:nvPr/>
        </p:nvSpPr>
        <p:spPr>
          <a:xfrm>
            <a:off x="525468" y="2368622"/>
            <a:ext cx="728485" cy="54350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E57E6D6-F4D2-2B79-AE50-9780FBD543F2}"/>
              </a:ext>
            </a:extLst>
          </p:cNvPr>
          <p:cNvSpPr txBox="1"/>
          <p:nvPr/>
        </p:nvSpPr>
        <p:spPr>
          <a:xfrm>
            <a:off x="1020303" y="2074706"/>
            <a:ext cx="53369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u="sng"/>
              <a:t>Least Privilege Principle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2B1E7DD-AEEA-D177-5A27-11D675064C23}"/>
              </a:ext>
            </a:extLst>
          </p:cNvPr>
          <p:cNvSpPr txBox="1"/>
          <p:nvPr/>
        </p:nvSpPr>
        <p:spPr>
          <a:xfrm>
            <a:off x="1471030" y="2368621"/>
            <a:ext cx="8827400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400" dirty="0"/>
              <a:t>Apply strict access controls within AI systems to ensure components and users operate with only the permissions necessary for their roles.</a:t>
            </a:r>
          </a:p>
          <a:p>
            <a:pPr algn="just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E625809-E6FE-D40E-8822-B377914FA47F}"/>
              </a:ext>
            </a:extLst>
          </p:cNvPr>
          <p:cNvSpPr/>
          <p:nvPr/>
        </p:nvSpPr>
        <p:spPr>
          <a:xfrm>
            <a:off x="936173" y="3152390"/>
            <a:ext cx="9832519" cy="100342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ED4F615-00F0-097E-9080-BF927C4A4C7E}"/>
              </a:ext>
            </a:extLst>
          </p:cNvPr>
          <p:cNvSpPr/>
          <p:nvPr/>
        </p:nvSpPr>
        <p:spPr>
          <a:xfrm>
            <a:off x="514584" y="3446305"/>
            <a:ext cx="728485" cy="54350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3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86CF9D0-86DC-07AB-5FC5-CB1E617D7F37}"/>
              </a:ext>
            </a:extLst>
          </p:cNvPr>
          <p:cNvSpPr txBox="1"/>
          <p:nvPr/>
        </p:nvSpPr>
        <p:spPr>
          <a:xfrm>
            <a:off x="1009419" y="3152389"/>
            <a:ext cx="49341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u="sng"/>
              <a:t>Secure </a:t>
            </a:r>
            <a:r>
              <a:rPr lang="en-US" b="1" u="sng" err="1"/>
              <a:t>MLOps</a:t>
            </a:r>
            <a:r>
              <a:rPr lang="en-US" b="1" u="sng"/>
              <a:t> &amp; Supply Chain Protection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85D3272-6013-F388-4EF9-028A1C1719C2}"/>
              </a:ext>
            </a:extLst>
          </p:cNvPr>
          <p:cNvSpPr/>
          <p:nvPr/>
        </p:nvSpPr>
        <p:spPr>
          <a:xfrm>
            <a:off x="936173" y="4262735"/>
            <a:ext cx="9832519" cy="96240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7DB783AC-4EB1-450A-F64A-24F1C86A354E}"/>
              </a:ext>
            </a:extLst>
          </p:cNvPr>
          <p:cNvSpPr/>
          <p:nvPr/>
        </p:nvSpPr>
        <p:spPr>
          <a:xfrm>
            <a:off x="514584" y="4556648"/>
            <a:ext cx="728485" cy="54350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76CEB51-6CE3-665B-3C15-2342D1BCFBD2}"/>
              </a:ext>
            </a:extLst>
          </p:cNvPr>
          <p:cNvSpPr txBox="1"/>
          <p:nvPr/>
        </p:nvSpPr>
        <p:spPr>
          <a:xfrm>
            <a:off x="1009419" y="4262732"/>
            <a:ext cx="53369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u="sng"/>
              <a:t>Privacy-Preserving Techniques: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C3A492F-58A2-65CA-6E18-67C6F5FBADB9}"/>
              </a:ext>
            </a:extLst>
          </p:cNvPr>
          <p:cNvSpPr txBox="1"/>
          <p:nvPr/>
        </p:nvSpPr>
        <p:spPr>
          <a:xfrm>
            <a:off x="1460146" y="4556647"/>
            <a:ext cx="8838284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400" dirty="0"/>
              <a:t>Uses methods like pseudonymization and anonymization to protect individual identities and prevent reverse engineering of personal data.</a:t>
            </a:r>
          </a:p>
          <a:p>
            <a:pPr algn="just"/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40E5265-622B-38D6-A742-8AC87428EFA9}"/>
              </a:ext>
            </a:extLst>
          </p:cNvPr>
          <p:cNvSpPr txBox="1"/>
          <p:nvPr/>
        </p:nvSpPr>
        <p:spPr>
          <a:xfrm>
            <a:off x="1471030" y="3420358"/>
            <a:ext cx="88274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400" dirty="0"/>
              <a:t>Implements security in the </a:t>
            </a:r>
            <a:r>
              <a:rPr lang="en-US" sz="1400" dirty="0" err="1"/>
              <a:t>MLOps</a:t>
            </a:r>
            <a:r>
              <a:rPr lang="en-US" sz="1400" dirty="0"/>
              <a:t> pipeline to detect and mitigate vulnerabilities, including those from third-party libraries and dependencies.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0881245-4129-BC60-4A15-02F16D7E8A9B}"/>
              </a:ext>
            </a:extLst>
          </p:cNvPr>
          <p:cNvSpPr/>
          <p:nvPr/>
        </p:nvSpPr>
        <p:spPr>
          <a:xfrm>
            <a:off x="965875" y="5310779"/>
            <a:ext cx="9802817" cy="96240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BD4D493-823B-D52B-E823-F5EAF8DF3EAC}"/>
              </a:ext>
            </a:extLst>
          </p:cNvPr>
          <p:cNvSpPr/>
          <p:nvPr/>
        </p:nvSpPr>
        <p:spPr>
          <a:xfrm>
            <a:off x="544286" y="5604692"/>
            <a:ext cx="728485" cy="54350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5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39FAB1A-07D5-0EC3-1284-A4B9864729D8}"/>
              </a:ext>
            </a:extLst>
          </p:cNvPr>
          <p:cNvSpPr txBox="1"/>
          <p:nvPr/>
        </p:nvSpPr>
        <p:spPr>
          <a:xfrm>
            <a:off x="1039121" y="5310776"/>
            <a:ext cx="53369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u="sng"/>
              <a:t>AI Risk Management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00C67E0-8538-7354-7294-ECB0705B6034}"/>
              </a:ext>
            </a:extLst>
          </p:cNvPr>
          <p:cNvSpPr txBox="1"/>
          <p:nvPr/>
        </p:nvSpPr>
        <p:spPr>
          <a:xfrm>
            <a:off x="1457826" y="5607703"/>
            <a:ext cx="88382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400" b="1" dirty="0"/>
              <a:t> </a:t>
            </a:r>
            <a:r>
              <a:rPr lang="en-US" sz="1400" dirty="0"/>
              <a:t>Identifies and addresses risks specific to AI systems, including privacy breaches, bias,  misuse, and adversarial attacks, ensuring responsible AI deployment.</a:t>
            </a:r>
          </a:p>
        </p:txBody>
      </p:sp>
    </p:spTree>
    <p:extLst>
      <p:ext uri="{BB962C8B-B14F-4D97-AF65-F5344CB8AC3E}">
        <p14:creationId xmlns:p14="http://schemas.microsoft.com/office/powerpoint/2010/main" val="31720323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1C48AF-8725-75D0-DE60-C9B27CB2DC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136527"/>
            <a:ext cx="9601200" cy="583104"/>
          </a:xfrm>
        </p:spPr>
        <p:txBody>
          <a:bodyPr/>
          <a:lstStyle/>
          <a:p>
            <a:r>
              <a:rPr lang="en-US" dirty="0"/>
              <a:t>Privacy and GDPR Compliance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7BD0451-11FA-294C-9D9F-E20D67617104}"/>
              </a:ext>
            </a:extLst>
          </p:cNvPr>
          <p:cNvSpPr/>
          <p:nvPr/>
        </p:nvSpPr>
        <p:spPr>
          <a:xfrm>
            <a:off x="587829" y="1018793"/>
            <a:ext cx="10180863" cy="100342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DF6D2B7-2948-6C56-476C-D1D27BD94BC6}"/>
              </a:ext>
            </a:extLst>
          </p:cNvPr>
          <p:cNvSpPr/>
          <p:nvPr/>
        </p:nvSpPr>
        <p:spPr>
          <a:xfrm>
            <a:off x="166240" y="1312708"/>
            <a:ext cx="728485" cy="54350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2A20DD1-F304-75B4-F176-D23B6341A498}"/>
              </a:ext>
            </a:extLst>
          </p:cNvPr>
          <p:cNvSpPr txBox="1"/>
          <p:nvPr/>
        </p:nvSpPr>
        <p:spPr>
          <a:xfrm>
            <a:off x="661075" y="1018792"/>
            <a:ext cx="32439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u="sng"/>
              <a:t>User Data Rights Enablement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D492622-1001-1AD5-FAA7-82244299449D}"/>
              </a:ext>
            </a:extLst>
          </p:cNvPr>
          <p:cNvSpPr txBox="1"/>
          <p:nvPr/>
        </p:nvSpPr>
        <p:spPr>
          <a:xfrm>
            <a:off x="1111802" y="1312707"/>
            <a:ext cx="95066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400" dirty="0"/>
              <a:t>The platform empowers users to access, correct, and delete their personal data in accordance with GDPR, ensuring a privacy-by-design approach and full regulatory compliance.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AC5389F-DC0C-86BB-3AA4-B599B0931532}"/>
              </a:ext>
            </a:extLst>
          </p:cNvPr>
          <p:cNvSpPr/>
          <p:nvPr/>
        </p:nvSpPr>
        <p:spPr>
          <a:xfrm>
            <a:off x="587829" y="2129138"/>
            <a:ext cx="10180863" cy="96240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C00E132-BACB-DA50-1E08-1BC91AB7BD51}"/>
              </a:ext>
            </a:extLst>
          </p:cNvPr>
          <p:cNvSpPr/>
          <p:nvPr/>
        </p:nvSpPr>
        <p:spPr>
          <a:xfrm>
            <a:off x="166240" y="2423051"/>
            <a:ext cx="728485" cy="54350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4870D06-A7EF-5E54-7DBC-DD0AA747BFF4}"/>
              </a:ext>
            </a:extLst>
          </p:cNvPr>
          <p:cNvSpPr txBox="1"/>
          <p:nvPr/>
        </p:nvSpPr>
        <p:spPr>
          <a:xfrm>
            <a:off x="661075" y="2129135"/>
            <a:ext cx="53369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u="sng"/>
              <a:t>Data Minimization &amp; Purpose Limitation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C6BC795-E01C-EFF7-8891-8A0B8622DDF9}"/>
              </a:ext>
            </a:extLst>
          </p:cNvPr>
          <p:cNvSpPr txBox="1"/>
          <p:nvPr/>
        </p:nvSpPr>
        <p:spPr>
          <a:xfrm>
            <a:off x="1111802" y="2423050"/>
            <a:ext cx="95066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400" dirty="0"/>
              <a:t>Personal data collection is strictly limited to what is essential for delivering the </a:t>
            </a:r>
            <a:r>
              <a:rPr lang="en-US" sz="1400" dirty="0" err="1"/>
              <a:t>MobilityCorp</a:t>
            </a:r>
            <a:r>
              <a:rPr lang="en-US" sz="1400" dirty="0"/>
              <a:t> solution, avoiding unnecessary data retention.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C1791DF-E5C4-69B3-5C4B-7FB2940ECAFD}"/>
              </a:ext>
            </a:extLst>
          </p:cNvPr>
          <p:cNvSpPr/>
          <p:nvPr/>
        </p:nvSpPr>
        <p:spPr>
          <a:xfrm>
            <a:off x="576945" y="3206819"/>
            <a:ext cx="10191747" cy="100342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FCE5717D-FFD6-DCC5-5054-57901D3CB36C}"/>
              </a:ext>
            </a:extLst>
          </p:cNvPr>
          <p:cNvSpPr/>
          <p:nvPr/>
        </p:nvSpPr>
        <p:spPr>
          <a:xfrm>
            <a:off x="155356" y="3500734"/>
            <a:ext cx="728485" cy="54350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3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08A8B10-B44E-4AC4-1C7E-4A10D185301F}"/>
              </a:ext>
            </a:extLst>
          </p:cNvPr>
          <p:cNvSpPr txBox="1"/>
          <p:nvPr/>
        </p:nvSpPr>
        <p:spPr>
          <a:xfrm>
            <a:off x="650191" y="3206818"/>
            <a:ext cx="32439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u="sng"/>
              <a:t>Consent &amp; Transparency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A468F5D-726F-9720-9AF7-253B83AD367B}"/>
              </a:ext>
            </a:extLst>
          </p:cNvPr>
          <p:cNvSpPr/>
          <p:nvPr/>
        </p:nvSpPr>
        <p:spPr>
          <a:xfrm>
            <a:off x="576945" y="4317164"/>
            <a:ext cx="10191747" cy="96240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BA34590C-A6ED-7A25-4664-E9D50B1111AA}"/>
              </a:ext>
            </a:extLst>
          </p:cNvPr>
          <p:cNvSpPr/>
          <p:nvPr/>
        </p:nvSpPr>
        <p:spPr>
          <a:xfrm>
            <a:off x="155356" y="4611077"/>
            <a:ext cx="728485" cy="54350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8C703B9-2D42-0CEE-C3F2-02855655A30E}"/>
              </a:ext>
            </a:extLst>
          </p:cNvPr>
          <p:cNvSpPr txBox="1"/>
          <p:nvPr/>
        </p:nvSpPr>
        <p:spPr>
          <a:xfrm>
            <a:off x="650191" y="4317161"/>
            <a:ext cx="53369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u="sng"/>
              <a:t>Support for Data Subject Rights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6C94957-1175-4FF5-4144-EFC3CBAB8A2D}"/>
              </a:ext>
            </a:extLst>
          </p:cNvPr>
          <p:cNvSpPr txBox="1"/>
          <p:nvPr/>
        </p:nvSpPr>
        <p:spPr>
          <a:xfrm>
            <a:off x="1100918" y="4611076"/>
            <a:ext cx="951755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400" dirty="0"/>
              <a:t>The Privacy Policy provides explicit guidance on how users can exercise their GDPR rights, including contact points for submitting requests.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23B150E-57C3-95DD-A651-DB37561AB159}"/>
              </a:ext>
            </a:extLst>
          </p:cNvPr>
          <p:cNvSpPr txBox="1"/>
          <p:nvPr/>
        </p:nvSpPr>
        <p:spPr>
          <a:xfrm>
            <a:off x="1111802" y="3474787"/>
            <a:ext cx="95066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400" dirty="0"/>
              <a:t>Clear and transparent consent mechanisms allow users to opt-in to data sharing, with full visibility into how their information is used and processed.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679CF1A-5AF5-045F-6810-85A20D1F6DFC}"/>
              </a:ext>
            </a:extLst>
          </p:cNvPr>
          <p:cNvSpPr/>
          <p:nvPr/>
        </p:nvSpPr>
        <p:spPr>
          <a:xfrm>
            <a:off x="606647" y="5365208"/>
            <a:ext cx="10162045" cy="96240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95AF7B5-CB0C-0D7F-5899-24528D46AE1E}"/>
              </a:ext>
            </a:extLst>
          </p:cNvPr>
          <p:cNvSpPr/>
          <p:nvPr/>
        </p:nvSpPr>
        <p:spPr>
          <a:xfrm>
            <a:off x="185058" y="5659121"/>
            <a:ext cx="728485" cy="54350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5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EAF27DA-9AAA-61CE-C70F-C8FCFFDEA031}"/>
              </a:ext>
            </a:extLst>
          </p:cNvPr>
          <p:cNvSpPr txBox="1"/>
          <p:nvPr/>
        </p:nvSpPr>
        <p:spPr>
          <a:xfrm>
            <a:off x="679893" y="5365205"/>
            <a:ext cx="53369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u="sng"/>
              <a:t>Privacy Risk Management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BF9D34F-A255-9763-6E0D-309E9F539E56}"/>
              </a:ext>
            </a:extLst>
          </p:cNvPr>
          <p:cNvSpPr txBox="1"/>
          <p:nvPr/>
        </p:nvSpPr>
        <p:spPr>
          <a:xfrm>
            <a:off x="1098599" y="5662132"/>
            <a:ext cx="951987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400" dirty="0"/>
              <a:t>A Data Privacy Impact Assessment (DPIA) is conducted to identify and mitigate risks associated with the collection, processing, and storage of personal data within the platform.</a:t>
            </a:r>
          </a:p>
        </p:txBody>
      </p:sp>
    </p:spTree>
    <p:extLst>
      <p:ext uri="{BB962C8B-B14F-4D97-AF65-F5344CB8AC3E}">
        <p14:creationId xmlns:p14="http://schemas.microsoft.com/office/powerpoint/2010/main" val="39144854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3B39A0-14F4-B6A3-E226-E96679548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136527"/>
            <a:ext cx="9601200" cy="701674"/>
          </a:xfrm>
        </p:spPr>
        <p:txBody>
          <a:bodyPr/>
          <a:lstStyle/>
          <a:p>
            <a:r>
              <a:rPr lang="en-US" dirty="0"/>
              <a:t>Design considerations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47AC89-141D-1993-ECCF-9FCA5E9938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The design ensures modular feature specific microservice architecture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Each microservice is independently scalable to handle load for each of the feature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Databases are enabled with redundancy and daily backup to prevent data-loss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Services are deployed across multiple availability zones and over the nearest cloud datacenter to offer best network latencies.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Leverage cloud managed services where applicable with usage- based cost to prevent infra. Cost on pre-provisioned unused capacity.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Machine learning and Optical character recognition(OCR) shall be used for intelligent validation of correctness of parking slot during trip closure. </a:t>
            </a:r>
          </a:p>
        </p:txBody>
      </p:sp>
    </p:spTree>
    <p:extLst>
      <p:ext uri="{BB962C8B-B14F-4D97-AF65-F5344CB8AC3E}">
        <p14:creationId xmlns:p14="http://schemas.microsoft.com/office/powerpoint/2010/main" val="334062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1C753FD-96EC-101A-B8A4-5F69A189BE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7494" y="252549"/>
            <a:ext cx="6220278" cy="3262811"/>
          </a:xfrm>
        </p:spPr>
        <p:txBody>
          <a:bodyPr/>
          <a:lstStyle/>
          <a:p>
            <a:r>
              <a:rPr lang="en-US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6096735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DF434-28DB-4621-A497-D62C41CE0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788C46-D0BC-4307-AE55-7601A139E7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55000" lnSpcReduction="2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Introduction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Problem statement and Use-cases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Proposed architecture overview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Detailed component view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AI ML integrations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End-user app. Design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Admin UI Design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Platform security consideration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AI security integration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Privacy and GDPR compliance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Cloud and infra. view.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Design considerations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Work effort estimation and planning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Assumptions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56085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CE60B1-F922-5E83-0E77-6490B0A78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470CBD-1EDD-5977-5030-E7D688E4B4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8865" y="1411357"/>
            <a:ext cx="10009878" cy="4179546"/>
          </a:xfrm>
        </p:spPr>
        <p:txBody>
          <a:bodyPr>
            <a:normAutofit/>
          </a:bodyPr>
          <a:lstStyle/>
          <a:p>
            <a:r>
              <a:rPr lang="en-US" sz="2400" dirty="0"/>
              <a:t>Mobility corp. enables seamless, secure vehicle sharing and rental, powered by robust technology and advanced AI capabilities.</a:t>
            </a:r>
          </a:p>
          <a:p>
            <a:r>
              <a:rPr lang="en-US" sz="2400" dirty="0"/>
              <a:t>Solution detailed in this presentation targets real-time tracking, predictive allocation of vehicle for rental, value added services to customers with gamifications and discounts for increasing retention, at the same time ensuring full regulatory and security compliance.</a:t>
            </a:r>
          </a:p>
        </p:txBody>
      </p:sp>
    </p:spTree>
    <p:extLst>
      <p:ext uri="{BB962C8B-B14F-4D97-AF65-F5344CB8AC3E}">
        <p14:creationId xmlns:p14="http://schemas.microsoft.com/office/powerpoint/2010/main" val="36084434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B56A2C-8602-4DF7-F13E-8632D46A27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136526"/>
            <a:ext cx="9601200" cy="734331"/>
          </a:xfrm>
        </p:spPr>
        <p:txBody>
          <a:bodyPr/>
          <a:lstStyle/>
          <a:p>
            <a:r>
              <a:rPr lang="en-US" dirty="0"/>
              <a:t>Problem statement and use-cases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2D1B82-7C86-D1B4-AB3F-E9B65DF57C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8779" y="1632098"/>
            <a:ext cx="9676098" cy="3332832"/>
          </a:xfrm>
        </p:spPr>
        <p:txBody>
          <a:bodyPr>
            <a:normAutofit fontScale="77500" lnSpcReduction="2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/>
              <a:t>User and vehicle on-boarding – KYC and context management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/>
              <a:t>Rental workflow with vehicle availability and constraints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/>
              <a:t>Payment integration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/>
              <a:t>Audit tracking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/>
              <a:t>Vehicle location tracking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/>
              <a:t>Fine mechanism – for misuse and time violation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/>
              <a:t>Parking slot management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/>
              <a:t>Vehicle Battery pack management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/>
              <a:t>Trip management – with AI assisted validations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/>
              <a:t>AI for vehicle drive range, customer demand prediction and customer support chatbot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/>
              <a:t>Compliance – GDPR, Disaster recovery and security.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8153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336F5A-488A-123A-7FE3-469CBB22C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147413"/>
            <a:ext cx="9601200" cy="563706"/>
          </a:xfrm>
        </p:spPr>
        <p:txBody>
          <a:bodyPr/>
          <a:lstStyle/>
          <a:p>
            <a:r>
              <a:rPr lang="en-US" dirty="0"/>
              <a:t>Proposed architecture overview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1FFE5D6-3961-BAA5-C158-BA50BF4A0228}"/>
              </a:ext>
            </a:extLst>
          </p:cNvPr>
          <p:cNvGrpSpPr/>
          <p:nvPr/>
        </p:nvGrpSpPr>
        <p:grpSpPr>
          <a:xfrm>
            <a:off x="1033550" y="2090057"/>
            <a:ext cx="627095" cy="657676"/>
            <a:chOff x="456607" y="1850571"/>
            <a:chExt cx="627095" cy="65767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6B9C851-5996-CDFF-B76F-F45AE860CA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6597" y="1850571"/>
              <a:ext cx="442232" cy="442232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5F16081-0F80-86E8-94F0-8537C810D317}"/>
                </a:ext>
              </a:extLst>
            </p:cNvPr>
            <p:cNvSpPr txBox="1"/>
            <p:nvPr/>
          </p:nvSpPr>
          <p:spPr>
            <a:xfrm>
              <a:off x="456607" y="2292803"/>
              <a:ext cx="627095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/>
                <a:t>End-users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CF03881-838E-0A55-B295-2804AC82FE12}"/>
              </a:ext>
            </a:extLst>
          </p:cNvPr>
          <p:cNvGrpSpPr/>
          <p:nvPr/>
        </p:nvGrpSpPr>
        <p:grpSpPr>
          <a:xfrm>
            <a:off x="1033550" y="3340557"/>
            <a:ext cx="681597" cy="586017"/>
            <a:chOff x="402105" y="2735035"/>
            <a:chExt cx="681597" cy="586017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26C4D46-0299-FBE9-A044-84F8EC943F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8097" y="2735035"/>
              <a:ext cx="359229" cy="359229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103802C-8ADC-7886-5745-17A3CED9A8CA}"/>
                </a:ext>
              </a:extLst>
            </p:cNvPr>
            <p:cNvSpPr txBox="1"/>
            <p:nvPr/>
          </p:nvSpPr>
          <p:spPr>
            <a:xfrm>
              <a:off x="402105" y="3105608"/>
              <a:ext cx="68159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/>
                <a:t>Admin user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C08C48C-A3D9-4600-685E-F6BCAF8083BE}"/>
              </a:ext>
            </a:extLst>
          </p:cNvPr>
          <p:cNvGrpSpPr/>
          <p:nvPr/>
        </p:nvGrpSpPr>
        <p:grpSpPr>
          <a:xfrm>
            <a:off x="2010685" y="3113770"/>
            <a:ext cx="808788" cy="1031946"/>
            <a:chOff x="1433742" y="2950480"/>
            <a:chExt cx="808788" cy="103194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D684237D-1C04-8632-0AAF-607209E94CB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33742" y="2950480"/>
              <a:ext cx="808788" cy="808788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5656932-ECE6-B10A-1F38-A3A035466D9B}"/>
                </a:ext>
              </a:extLst>
            </p:cNvPr>
            <p:cNvSpPr txBox="1"/>
            <p:nvPr/>
          </p:nvSpPr>
          <p:spPr>
            <a:xfrm>
              <a:off x="1556762" y="3766982"/>
              <a:ext cx="59182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/>
                <a:t>Admin UI</a:t>
              </a:r>
            </a:p>
          </p:txBody>
        </p:sp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8102DC30-5374-1F08-1472-B7EFAA251E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05145" y="1898065"/>
            <a:ext cx="789895" cy="836359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D9972F36-B117-9C13-EEE7-4E74DDFD6B5C}"/>
              </a:ext>
            </a:extLst>
          </p:cNvPr>
          <p:cNvSpPr txBox="1"/>
          <p:nvPr/>
        </p:nvSpPr>
        <p:spPr>
          <a:xfrm>
            <a:off x="1872416" y="2648022"/>
            <a:ext cx="111440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/>
              <a:t>End-user mobile App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1689C612-E880-A0CA-67AD-8639B74AEE02}"/>
              </a:ext>
            </a:extLst>
          </p:cNvPr>
          <p:cNvCxnSpPr>
            <a:stCxn id="8" idx="3"/>
            <a:endCxn id="27" idx="1"/>
          </p:cNvCxnSpPr>
          <p:nvPr/>
        </p:nvCxnSpPr>
        <p:spPr>
          <a:xfrm>
            <a:off x="1545772" y="2311173"/>
            <a:ext cx="459373" cy="507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D777060-CCB4-710A-2479-9067A3559E9A}"/>
              </a:ext>
            </a:extLst>
          </p:cNvPr>
          <p:cNvCxnSpPr>
            <a:cxnSpLocks/>
            <a:stCxn id="13" idx="3"/>
            <a:endCxn id="18" idx="1"/>
          </p:cNvCxnSpPr>
          <p:nvPr/>
        </p:nvCxnSpPr>
        <p:spPr>
          <a:xfrm flipV="1">
            <a:off x="1558771" y="3518164"/>
            <a:ext cx="451914" cy="20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oup 43">
            <a:extLst>
              <a:ext uri="{FF2B5EF4-FFF2-40B4-BE49-F238E27FC236}">
                <a16:creationId xmlns:a16="http://schemas.microsoft.com/office/drawing/2014/main" id="{760E5105-3562-8E0B-EECD-D72DAEBC50F9}"/>
              </a:ext>
            </a:extLst>
          </p:cNvPr>
          <p:cNvGrpSpPr/>
          <p:nvPr/>
        </p:nvGrpSpPr>
        <p:grpSpPr>
          <a:xfrm>
            <a:off x="4704349" y="3271071"/>
            <a:ext cx="748923" cy="711650"/>
            <a:chOff x="4068795" y="2529183"/>
            <a:chExt cx="748923" cy="711650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673609FC-BC7F-2EC1-41F4-A90DDA00981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194507" y="2529183"/>
              <a:ext cx="497497" cy="497497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B4A61CD1-CCBA-D61A-0519-B1430F9BFD4C}"/>
                </a:ext>
              </a:extLst>
            </p:cNvPr>
            <p:cNvSpPr txBox="1"/>
            <p:nvPr/>
          </p:nvSpPr>
          <p:spPr>
            <a:xfrm>
              <a:off x="4068795" y="3025389"/>
              <a:ext cx="748923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/>
                <a:t>API gateway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2D080C7B-9F13-2239-B857-6CB9B2B0FF67}"/>
              </a:ext>
            </a:extLst>
          </p:cNvPr>
          <p:cNvGrpSpPr/>
          <p:nvPr/>
        </p:nvGrpSpPr>
        <p:grpSpPr>
          <a:xfrm>
            <a:off x="3165462" y="3300482"/>
            <a:ext cx="705642" cy="661758"/>
            <a:chOff x="2588519" y="2549368"/>
            <a:chExt cx="705642" cy="661758"/>
          </a:xfrm>
        </p:grpSpPr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83E2279C-1D99-9420-CF7E-FD8E76F75DC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718183" y="2549368"/>
              <a:ext cx="446314" cy="446314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136AAB37-507C-9DA0-C743-65D2015D866D}"/>
                </a:ext>
              </a:extLst>
            </p:cNvPr>
            <p:cNvSpPr txBox="1"/>
            <p:nvPr/>
          </p:nvSpPr>
          <p:spPr>
            <a:xfrm>
              <a:off x="2588519" y="2995682"/>
              <a:ext cx="70564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/>
                <a:t>DNS service</a:t>
              </a: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A0C11300-9AC8-9425-9852-7C6D359FFDA8}"/>
              </a:ext>
            </a:extLst>
          </p:cNvPr>
          <p:cNvGrpSpPr/>
          <p:nvPr/>
        </p:nvGrpSpPr>
        <p:grpSpPr>
          <a:xfrm>
            <a:off x="3871104" y="3240073"/>
            <a:ext cx="916289" cy="812536"/>
            <a:chOff x="3294161" y="2467187"/>
            <a:chExt cx="916289" cy="812536"/>
          </a:xfrm>
        </p:grpSpPr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1270088A-1F9C-C7F3-9269-CD15B2BED9F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412325" y="2467187"/>
              <a:ext cx="548609" cy="548609"/>
            </a:xfrm>
            <a:prstGeom prst="rect">
              <a:avLst/>
            </a:prstGeom>
          </p:spPr>
        </p:pic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D4028504-1FBC-EC75-1A84-A5C844DBB87C}"/>
                </a:ext>
              </a:extLst>
            </p:cNvPr>
            <p:cNvSpPr txBox="1"/>
            <p:nvPr/>
          </p:nvSpPr>
          <p:spPr>
            <a:xfrm>
              <a:off x="3294161" y="2941169"/>
              <a:ext cx="9162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/>
                <a:t>Load balancer service</a:t>
              </a:r>
            </a:p>
          </p:txBody>
        </p:sp>
      </p:grpSp>
      <p:sp>
        <p:nvSpPr>
          <p:cNvPr id="48" name="Rectangle 47">
            <a:extLst>
              <a:ext uri="{FF2B5EF4-FFF2-40B4-BE49-F238E27FC236}">
                <a16:creationId xmlns:a16="http://schemas.microsoft.com/office/drawing/2014/main" id="{F3329A63-723D-FF4E-F41D-385268AECDB7}"/>
              </a:ext>
            </a:extLst>
          </p:cNvPr>
          <p:cNvSpPr/>
          <p:nvPr/>
        </p:nvSpPr>
        <p:spPr>
          <a:xfrm>
            <a:off x="5791200" y="1948540"/>
            <a:ext cx="2133601" cy="21771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/>
              <a:t>User onboard service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CAF0516D-B10F-39C6-F5DC-99AF7DF60AB1}"/>
              </a:ext>
            </a:extLst>
          </p:cNvPr>
          <p:cNvSpPr/>
          <p:nvPr/>
        </p:nvSpPr>
        <p:spPr>
          <a:xfrm>
            <a:off x="5791199" y="2251045"/>
            <a:ext cx="2133602" cy="21771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/>
              <a:t>Vehicle onboard service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F036114C-98F0-6301-C140-CAF90C7089C1}"/>
              </a:ext>
            </a:extLst>
          </p:cNvPr>
          <p:cNvSpPr/>
          <p:nvPr/>
        </p:nvSpPr>
        <p:spPr>
          <a:xfrm>
            <a:off x="5791199" y="2562970"/>
            <a:ext cx="2133602" cy="21771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/>
              <a:t>Rental service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324126F7-87A4-6897-318F-F3338BD4822C}"/>
              </a:ext>
            </a:extLst>
          </p:cNvPr>
          <p:cNvSpPr/>
          <p:nvPr/>
        </p:nvSpPr>
        <p:spPr>
          <a:xfrm>
            <a:off x="5791199" y="2860415"/>
            <a:ext cx="2133602" cy="21771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/>
              <a:t>Audit service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92FA2CA-EB24-C1B5-3D61-7A1B1E67210D}"/>
              </a:ext>
            </a:extLst>
          </p:cNvPr>
          <p:cNvSpPr/>
          <p:nvPr/>
        </p:nvSpPr>
        <p:spPr>
          <a:xfrm>
            <a:off x="5791199" y="3184086"/>
            <a:ext cx="2133602" cy="22369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/>
              <a:t>Vehicle location service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564D41B3-2698-0520-385D-C7B2764DFAA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4276" y="4459325"/>
            <a:ext cx="705642" cy="705642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923DDAAC-8CCF-B2A4-40C6-E5DE80DBBFA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60645" y="4479167"/>
            <a:ext cx="685800" cy="685800"/>
          </a:xfrm>
          <a:prstGeom prst="rect">
            <a:avLst/>
          </a:prstGeom>
        </p:spPr>
      </p:pic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EA90722D-5FF1-AC5D-C35E-1A687EA3F8BE}"/>
              </a:ext>
            </a:extLst>
          </p:cNvPr>
          <p:cNvCxnSpPr>
            <a:cxnSpLocks/>
            <a:stCxn id="58" idx="3"/>
            <a:endCxn id="40" idx="1"/>
          </p:cNvCxnSpPr>
          <p:nvPr/>
        </p:nvCxnSpPr>
        <p:spPr>
          <a:xfrm flipV="1">
            <a:off x="2346445" y="3523639"/>
            <a:ext cx="948681" cy="129842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344255DE-F9E4-FB2D-D3F3-0F2F02060EC6}"/>
              </a:ext>
            </a:extLst>
          </p:cNvPr>
          <p:cNvCxnSpPr>
            <a:cxnSpLocks/>
            <a:stCxn id="18" idx="3"/>
            <a:endCxn id="40" idx="1"/>
          </p:cNvCxnSpPr>
          <p:nvPr/>
        </p:nvCxnSpPr>
        <p:spPr>
          <a:xfrm>
            <a:off x="2819473" y="3518164"/>
            <a:ext cx="475653" cy="547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037937A7-BD2F-D742-2C6A-9BA2314D20A1}"/>
              </a:ext>
            </a:extLst>
          </p:cNvPr>
          <p:cNvCxnSpPr>
            <a:cxnSpLocks/>
            <a:stCxn id="27" idx="3"/>
            <a:endCxn id="40" idx="1"/>
          </p:cNvCxnSpPr>
          <p:nvPr/>
        </p:nvCxnSpPr>
        <p:spPr>
          <a:xfrm>
            <a:off x="2795040" y="2316245"/>
            <a:ext cx="500086" cy="120739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67">
            <a:extLst>
              <a:ext uri="{FF2B5EF4-FFF2-40B4-BE49-F238E27FC236}">
                <a16:creationId xmlns:a16="http://schemas.microsoft.com/office/drawing/2014/main" id="{53313972-30A9-E8E2-EC43-EF2FCAE59615}"/>
              </a:ext>
            </a:extLst>
          </p:cNvPr>
          <p:cNvSpPr/>
          <p:nvPr/>
        </p:nvSpPr>
        <p:spPr>
          <a:xfrm>
            <a:off x="5791199" y="3513728"/>
            <a:ext cx="2133602" cy="22345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/>
              <a:t>Parking service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566FECB5-3635-F680-5DF8-E270D942FD4C}"/>
              </a:ext>
            </a:extLst>
          </p:cNvPr>
          <p:cNvSpPr/>
          <p:nvPr/>
        </p:nvSpPr>
        <p:spPr>
          <a:xfrm>
            <a:off x="5791199" y="3839472"/>
            <a:ext cx="2133602" cy="22345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/>
              <a:t>Trip management service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EF57FC08-C35C-63D2-F7C2-5277BD5D66BE}"/>
              </a:ext>
            </a:extLst>
          </p:cNvPr>
          <p:cNvSpPr/>
          <p:nvPr/>
        </p:nvSpPr>
        <p:spPr>
          <a:xfrm>
            <a:off x="5791199" y="4179592"/>
            <a:ext cx="2133602" cy="22345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/>
              <a:t>Battery service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12DE46D9-E112-A2F8-CF4E-53C418A072F8}"/>
              </a:ext>
            </a:extLst>
          </p:cNvPr>
          <p:cNvSpPr/>
          <p:nvPr/>
        </p:nvSpPr>
        <p:spPr>
          <a:xfrm>
            <a:off x="5791128" y="4515529"/>
            <a:ext cx="2133602" cy="22345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/>
              <a:t>AI chatbot backend</a:t>
            </a:r>
          </a:p>
        </p:txBody>
      </p:sp>
      <p:sp>
        <p:nvSpPr>
          <p:cNvPr id="75" name="Left Brace 74">
            <a:extLst>
              <a:ext uri="{FF2B5EF4-FFF2-40B4-BE49-F238E27FC236}">
                <a16:creationId xmlns:a16="http://schemas.microsoft.com/office/drawing/2014/main" id="{69EC565B-88A5-BDAB-BEC8-1FB32D4559E0}"/>
              </a:ext>
            </a:extLst>
          </p:cNvPr>
          <p:cNvSpPr/>
          <p:nvPr/>
        </p:nvSpPr>
        <p:spPr>
          <a:xfrm>
            <a:off x="5595258" y="1872338"/>
            <a:ext cx="220375" cy="3295796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Left Brace 75">
            <a:extLst>
              <a:ext uri="{FF2B5EF4-FFF2-40B4-BE49-F238E27FC236}">
                <a16:creationId xmlns:a16="http://schemas.microsoft.com/office/drawing/2014/main" id="{D99E09F3-9BCF-A5B9-3F31-5074A45A2DCD}"/>
              </a:ext>
            </a:extLst>
          </p:cNvPr>
          <p:cNvSpPr/>
          <p:nvPr/>
        </p:nvSpPr>
        <p:spPr>
          <a:xfrm flipH="1">
            <a:off x="7926019" y="1872105"/>
            <a:ext cx="220374" cy="3295796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6075377D-4FE0-497F-B652-AE1359BF8417}"/>
              </a:ext>
            </a:extLst>
          </p:cNvPr>
          <p:cNvCxnSpPr>
            <a:stCxn id="40" idx="3"/>
            <a:endCxn id="46" idx="1"/>
          </p:cNvCxnSpPr>
          <p:nvPr/>
        </p:nvCxnSpPr>
        <p:spPr>
          <a:xfrm flipV="1">
            <a:off x="3741440" y="3514378"/>
            <a:ext cx="247828" cy="926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4F49C75F-A590-CAC3-CFE7-B7B31129255B}"/>
              </a:ext>
            </a:extLst>
          </p:cNvPr>
          <p:cNvCxnSpPr>
            <a:cxnSpLocks/>
            <a:stCxn id="46" idx="3"/>
            <a:endCxn id="36" idx="1"/>
          </p:cNvCxnSpPr>
          <p:nvPr/>
        </p:nvCxnSpPr>
        <p:spPr>
          <a:xfrm>
            <a:off x="4537877" y="3514378"/>
            <a:ext cx="292184" cy="544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2DB5E23F-EA6C-1544-7072-1305A1441597}"/>
              </a:ext>
            </a:extLst>
          </p:cNvPr>
          <p:cNvCxnSpPr>
            <a:cxnSpLocks/>
            <a:stCxn id="36" idx="3"/>
            <a:endCxn id="75" idx="1"/>
          </p:cNvCxnSpPr>
          <p:nvPr/>
        </p:nvCxnSpPr>
        <p:spPr>
          <a:xfrm>
            <a:off x="5327558" y="3519820"/>
            <a:ext cx="267700" cy="41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8" name="Group 97">
            <a:extLst>
              <a:ext uri="{FF2B5EF4-FFF2-40B4-BE49-F238E27FC236}">
                <a16:creationId xmlns:a16="http://schemas.microsoft.com/office/drawing/2014/main" id="{A6D59BF8-BB3F-7A4F-9F53-43F66260BD8C}"/>
              </a:ext>
            </a:extLst>
          </p:cNvPr>
          <p:cNvGrpSpPr/>
          <p:nvPr/>
        </p:nvGrpSpPr>
        <p:grpSpPr>
          <a:xfrm>
            <a:off x="8295719" y="1993499"/>
            <a:ext cx="1091966" cy="697025"/>
            <a:chOff x="7762320" y="1383899"/>
            <a:chExt cx="1091966" cy="697025"/>
          </a:xfrm>
        </p:grpSpPr>
        <p:pic>
          <p:nvPicPr>
            <p:cNvPr id="87" name="Graphic 86" descr="Database with solid fill">
              <a:extLst>
                <a:ext uri="{FF2B5EF4-FFF2-40B4-BE49-F238E27FC236}">
                  <a16:creationId xmlns:a16="http://schemas.microsoft.com/office/drawing/2014/main" id="{759CB99A-306E-2B3D-4976-48399CF5727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8038908" y="1383899"/>
              <a:ext cx="538790" cy="538790"/>
            </a:xfrm>
            <a:prstGeom prst="rect">
              <a:avLst/>
            </a:prstGeom>
          </p:spPr>
        </p:pic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E38FD682-4072-9BAF-7B72-950710CBC8DE}"/>
                </a:ext>
              </a:extLst>
            </p:cNvPr>
            <p:cNvSpPr txBox="1"/>
            <p:nvPr/>
          </p:nvSpPr>
          <p:spPr>
            <a:xfrm>
              <a:off x="7762320" y="1865480"/>
              <a:ext cx="109196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/>
                <a:t>Relational Database</a:t>
              </a:r>
            </a:p>
          </p:txBody>
        </p: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26C16F01-DDE7-8EF1-65B2-089AC185DB44}"/>
              </a:ext>
            </a:extLst>
          </p:cNvPr>
          <p:cNvGrpSpPr/>
          <p:nvPr/>
        </p:nvGrpSpPr>
        <p:grpSpPr>
          <a:xfrm>
            <a:off x="8297322" y="2761101"/>
            <a:ext cx="1090363" cy="732916"/>
            <a:chOff x="7763923" y="2410551"/>
            <a:chExt cx="1090363" cy="732916"/>
          </a:xfrm>
        </p:grpSpPr>
        <p:pic>
          <p:nvPicPr>
            <p:cNvPr id="88" name="Graphic 87" descr="Database with solid fill">
              <a:extLst>
                <a:ext uri="{FF2B5EF4-FFF2-40B4-BE49-F238E27FC236}">
                  <a16:creationId xmlns:a16="http://schemas.microsoft.com/office/drawing/2014/main" id="{509CDF87-F790-CAD4-C066-A7F7856298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8038909" y="2410551"/>
              <a:ext cx="538790" cy="538790"/>
            </a:xfrm>
            <a:prstGeom prst="rect">
              <a:avLst/>
            </a:prstGeom>
          </p:spPr>
        </p:pic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B0013610-8022-9737-E7EF-33F0F3BB5684}"/>
                </a:ext>
              </a:extLst>
            </p:cNvPr>
            <p:cNvSpPr txBox="1"/>
            <p:nvPr/>
          </p:nvSpPr>
          <p:spPr>
            <a:xfrm>
              <a:off x="7763923" y="2928023"/>
              <a:ext cx="1090363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/>
                <a:t>Document Database</a:t>
              </a:r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E13DF5E4-98D3-4F7C-CC7B-BB946EA62EF9}"/>
              </a:ext>
            </a:extLst>
          </p:cNvPr>
          <p:cNvGrpSpPr/>
          <p:nvPr/>
        </p:nvGrpSpPr>
        <p:grpSpPr>
          <a:xfrm>
            <a:off x="8403062" y="3494017"/>
            <a:ext cx="767853" cy="880398"/>
            <a:chOff x="7936009" y="3178595"/>
            <a:chExt cx="767853" cy="880398"/>
          </a:xfrm>
        </p:grpSpPr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C16A6059-FB11-7FF9-8635-DCA21F2F33A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8038908" y="3178595"/>
              <a:ext cx="664954" cy="664954"/>
            </a:xfrm>
            <a:prstGeom prst="rect">
              <a:avLst/>
            </a:prstGeom>
          </p:spPr>
        </p:pic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CBFAE4EF-3454-AB73-8FC9-47BB2C6A7CA0}"/>
                </a:ext>
              </a:extLst>
            </p:cNvPr>
            <p:cNvSpPr txBox="1"/>
            <p:nvPr/>
          </p:nvSpPr>
          <p:spPr>
            <a:xfrm>
              <a:off x="7936009" y="3843549"/>
              <a:ext cx="65434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/>
                <a:t>AI services</a:t>
              </a:r>
            </a:p>
          </p:txBody>
        </p: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9E575DBE-E84D-33E6-DC92-209BABD7C8F6}"/>
              </a:ext>
            </a:extLst>
          </p:cNvPr>
          <p:cNvGrpSpPr/>
          <p:nvPr/>
        </p:nvGrpSpPr>
        <p:grpSpPr>
          <a:xfrm>
            <a:off x="8295719" y="4457068"/>
            <a:ext cx="1125629" cy="707899"/>
            <a:chOff x="7718776" y="3705954"/>
            <a:chExt cx="1125629" cy="707899"/>
          </a:xfrm>
        </p:grpSpPr>
        <p:pic>
          <p:nvPicPr>
            <p:cNvPr id="100" name="Picture 99">
              <a:extLst>
                <a:ext uri="{FF2B5EF4-FFF2-40B4-BE49-F238E27FC236}">
                  <a16:creationId xmlns:a16="http://schemas.microsoft.com/office/drawing/2014/main" id="{54B2FA8C-F938-BC21-B873-6F071A90F72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7859472" y="3705954"/>
              <a:ext cx="804044" cy="536029"/>
            </a:xfrm>
            <a:prstGeom prst="rect">
              <a:avLst/>
            </a:prstGeom>
          </p:spPr>
        </p:pic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C44899AA-CE99-E721-304E-AED8F19E07C5}"/>
                </a:ext>
              </a:extLst>
            </p:cNvPr>
            <p:cNvSpPr txBox="1"/>
            <p:nvPr/>
          </p:nvSpPr>
          <p:spPr>
            <a:xfrm>
              <a:off x="7718776" y="4198409"/>
              <a:ext cx="1125629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/>
                <a:t>3</a:t>
              </a:r>
              <a:r>
                <a:rPr lang="en-US" sz="800" baseline="30000"/>
                <a:t>rd</a:t>
              </a:r>
              <a:r>
                <a:rPr lang="en-US" sz="800"/>
                <a:t> party integrations</a:t>
              </a:r>
            </a:p>
          </p:txBody>
        </p:sp>
      </p:grpSp>
      <p:sp>
        <p:nvSpPr>
          <p:cNvPr id="103" name="Cloud 102">
            <a:extLst>
              <a:ext uri="{FF2B5EF4-FFF2-40B4-BE49-F238E27FC236}">
                <a16:creationId xmlns:a16="http://schemas.microsoft.com/office/drawing/2014/main" id="{FB2D15B6-C73C-761E-D19B-3E1A18158AAF}"/>
              </a:ext>
            </a:extLst>
          </p:cNvPr>
          <p:cNvSpPr/>
          <p:nvPr/>
        </p:nvSpPr>
        <p:spPr>
          <a:xfrm>
            <a:off x="2927769" y="1502227"/>
            <a:ext cx="7729345" cy="4566617"/>
          </a:xfrm>
          <a:prstGeom prst="cloud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B05FE260-5506-A7E0-4317-AC3575752CF0}"/>
              </a:ext>
            </a:extLst>
          </p:cNvPr>
          <p:cNvGrpSpPr/>
          <p:nvPr/>
        </p:nvGrpSpPr>
        <p:grpSpPr>
          <a:xfrm>
            <a:off x="3497361" y="4165980"/>
            <a:ext cx="693079" cy="783725"/>
            <a:chOff x="2920418" y="3414866"/>
            <a:chExt cx="693079" cy="783725"/>
          </a:xfrm>
        </p:grpSpPr>
        <p:pic>
          <p:nvPicPr>
            <p:cNvPr id="105" name="Picture 104">
              <a:extLst>
                <a:ext uri="{FF2B5EF4-FFF2-40B4-BE49-F238E27FC236}">
                  <a16:creationId xmlns:a16="http://schemas.microsoft.com/office/drawing/2014/main" id="{E3CF30F0-CF35-6AE9-20C9-F2FED6FEA1D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2920418" y="3414866"/>
              <a:ext cx="693079" cy="693079"/>
            </a:xfrm>
            <a:prstGeom prst="rect">
              <a:avLst/>
            </a:prstGeom>
          </p:spPr>
        </p:pic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20A677E3-1B52-160F-7555-5DB4F88CD478}"/>
                </a:ext>
              </a:extLst>
            </p:cNvPr>
            <p:cNvSpPr txBox="1"/>
            <p:nvPr/>
          </p:nvSpPr>
          <p:spPr>
            <a:xfrm>
              <a:off x="2954235" y="3983147"/>
              <a:ext cx="64742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/>
                <a:t>Firewall</a:t>
              </a:r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4D4A211B-3957-7845-9C66-1EF456C6E3D7}"/>
              </a:ext>
            </a:extLst>
          </p:cNvPr>
          <p:cNvSpPr/>
          <p:nvPr/>
        </p:nvSpPr>
        <p:spPr>
          <a:xfrm>
            <a:off x="5791128" y="4888348"/>
            <a:ext cx="2133602" cy="22345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/>
              <a:t>Payment service</a:t>
            </a:r>
          </a:p>
        </p:txBody>
      </p:sp>
    </p:spTree>
    <p:extLst>
      <p:ext uri="{BB962C8B-B14F-4D97-AF65-F5344CB8AC3E}">
        <p14:creationId xmlns:p14="http://schemas.microsoft.com/office/powerpoint/2010/main" val="24613869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9DF5B-3B24-264B-C88D-D7E150BC57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136527"/>
            <a:ext cx="9601200" cy="625474"/>
          </a:xfrm>
        </p:spPr>
        <p:txBody>
          <a:bodyPr/>
          <a:lstStyle/>
          <a:p>
            <a:r>
              <a:rPr lang="en-US" dirty="0"/>
              <a:t>Detailed component view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BABB6E2-13DC-97D0-C3C8-3FC71A9417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7832266"/>
              </p:ext>
            </p:extLst>
          </p:nvPr>
        </p:nvGraphicFramePr>
        <p:xfrm>
          <a:off x="793751" y="1503439"/>
          <a:ext cx="10192656" cy="4183473"/>
        </p:xfrm>
        <a:graphic>
          <a:graphicData uri="http://schemas.openxmlformats.org/drawingml/2006/table">
            <a:tbl>
              <a:tblPr firstRow="1" bandRow="1" bandCol="1">
                <a:tableStyleId>{69012ECD-51FC-41F1-AA8D-1B2483CD663E}</a:tableStyleId>
              </a:tblPr>
              <a:tblGrid>
                <a:gridCol w="1984828">
                  <a:extLst>
                    <a:ext uri="{9D8B030D-6E8A-4147-A177-3AD203B41FA5}">
                      <a16:colId xmlns:a16="http://schemas.microsoft.com/office/drawing/2014/main" val="3915186714"/>
                    </a:ext>
                  </a:extLst>
                </a:gridCol>
                <a:gridCol w="3145972">
                  <a:extLst>
                    <a:ext uri="{9D8B030D-6E8A-4147-A177-3AD203B41FA5}">
                      <a16:colId xmlns:a16="http://schemas.microsoft.com/office/drawing/2014/main" val="4144180395"/>
                    </a:ext>
                  </a:extLst>
                </a:gridCol>
                <a:gridCol w="5061856">
                  <a:extLst>
                    <a:ext uri="{9D8B030D-6E8A-4147-A177-3AD203B41FA5}">
                      <a16:colId xmlns:a16="http://schemas.microsoft.com/office/drawing/2014/main" val="2752075817"/>
                    </a:ext>
                  </a:extLst>
                </a:gridCol>
              </a:tblGrid>
              <a:tr h="329778">
                <a:tc>
                  <a:txBody>
                    <a:bodyPr/>
                    <a:lstStyle/>
                    <a:p>
                      <a:r>
                        <a:rPr lang="en-US"/>
                        <a:t>Feature/use-case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Key Architectural component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Remarks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6284240"/>
                  </a:ext>
                </a:extLst>
              </a:tr>
              <a:tr h="572097">
                <a:tc>
                  <a:txBody>
                    <a:bodyPr/>
                    <a:lstStyle/>
                    <a:p>
                      <a:r>
                        <a:rPr lang="en-US" sz="1000" dirty="0"/>
                        <a:t>Vehicle and user on-boarding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Admin UI,  End-user </a:t>
                      </a:r>
                      <a:r>
                        <a:rPr lang="en-US" sz="1000"/>
                        <a:t>mobile app, User </a:t>
                      </a:r>
                      <a:r>
                        <a:rPr lang="en-US" sz="1000" dirty="0"/>
                        <a:t>onboard service, vehicle onboard service, relational database, API gateway, Load balancer, DNS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The on-board services expose APIs to on-board users and vehicles, and the onboarded users and vehicles are managed in a relational database for easy mapping and relationship maintenance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276835"/>
                  </a:ext>
                </a:extLst>
              </a:tr>
              <a:tr h="520185">
                <a:tc>
                  <a:txBody>
                    <a:bodyPr/>
                    <a:lstStyle/>
                    <a:p>
                      <a:r>
                        <a:rPr lang="en-US" sz="1000"/>
                        <a:t>Rental workflow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End-user mobile app , Rental service, API gateway, load balancer, relational and document database, AI  services, location service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Time based, vehicle class based and location aware, AI integrated logic for optimized rental management of vehicles in inventory.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8441774"/>
                  </a:ext>
                </a:extLst>
              </a:tr>
              <a:tr h="372964">
                <a:tc>
                  <a:txBody>
                    <a:bodyPr/>
                    <a:lstStyle/>
                    <a:p>
                      <a:r>
                        <a:rPr lang="en-US" sz="1000"/>
                        <a:t>Payment workflow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Payment service, 3</a:t>
                      </a:r>
                      <a:r>
                        <a:rPr lang="en-US" sz="1000" baseline="30000"/>
                        <a:t>rd</a:t>
                      </a:r>
                      <a:r>
                        <a:rPr lang="en-US" sz="1000"/>
                        <a:t> party integrations, API gateway, load balancer, document database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PCI DSS integration, maintaining transaction logs.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8946010"/>
                  </a:ext>
                </a:extLst>
              </a:tr>
              <a:tr h="520185">
                <a:tc>
                  <a:txBody>
                    <a:bodyPr/>
                    <a:lstStyle/>
                    <a:p>
                      <a:r>
                        <a:rPr lang="en-US" sz="1000" dirty="0"/>
                        <a:t>Trip, battery and Parking slot management workflow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Trip management service, battery service, Parking service, API gateway, load balancer, location service, AI services, audit service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Automated and optimized vehicle to user mapping, trip closure mechanism with intelligent image-processing based verification based on photo proof, Optimized vehicle battery swapping based on AI based predictions.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4807481"/>
                  </a:ext>
                </a:extLst>
              </a:tr>
              <a:tr h="520186">
                <a:tc>
                  <a:txBody>
                    <a:bodyPr/>
                    <a:lstStyle/>
                    <a:p>
                      <a:r>
                        <a:rPr lang="en-US" sz="1000"/>
                        <a:t>Fines , continuous monitoring and audit workflow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Audit service, location service, parking service, rental service and admin UI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Advanced continuous monitoring and tracking of vehicle , to prevent misuse and breach of contract. Automated fining mechanism for any incidents identified and logged with evidences with on need basis admin intervention.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1217742"/>
                  </a:ext>
                </a:extLst>
              </a:tr>
              <a:tr h="469545">
                <a:tc>
                  <a:txBody>
                    <a:bodyPr/>
                    <a:lstStyle/>
                    <a:p>
                      <a:r>
                        <a:rPr lang="en-US" sz="1000"/>
                        <a:t>Location tracking workflow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Vehicle, Api gateway, load balancer, document database, admin UI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Continuous tracking and auditing of each vehicle and maintaining location trace with timestamp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1682018"/>
                  </a:ext>
                </a:extLst>
              </a:tr>
              <a:tr h="733911">
                <a:tc>
                  <a:txBody>
                    <a:bodyPr/>
                    <a:lstStyle/>
                    <a:p>
                      <a:r>
                        <a:rPr lang="en-US" sz="1000"/>
                        <a:t>Application workflow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/>
                        <a:t>End-user mobile app , Admin UI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000" dirty="0"/>
                        <a:t>Provides a frontend user interface for end-user and administrator offering all functionalities of the solution.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76312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586667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424DC-5E39-D4EA-4E3E-1831B9FA6D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2594" y="92983"/>
            <a:ext cx="9601200" cy="810531"/>
          </a:xfrm>
        </p:spPr>
        <p:txBody>
          <a:bodyPr/>
          <a:lstStyle/>
          <a:p>
            <a:r>
              <a:rPr lang="en-US" dirty="0"/>
              <a:t>AI – ML integration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C1BB21-2F9F-095A-E255-7250120EE3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Electric vehicle optimized selection for customer destination based on range prediction and available state of charge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Customer demand forecasting based on regional and web-search identified events, festivals and user-base calendar integration.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Optimized Battery pack replacement decision based on customer demand.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Image processing driven intelligent and automated trip closure mechanism integrated with fining mechanism for deviations.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Frequent usage and referral-based end-customer credits to promote regular usage.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Fraud detection based on usage patterns.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An intelligent Gen AI driven chatbot solution for end-customer integrated In mobile App which has end-to-end doubt clearance, information fetching and rental workflow capabilities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66385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08E43-3431-6614-0EB9-807FE20A10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136527"/>
            <a:ext cx="9601200" cy="603940"/>
          </a:xfrm>
        </p:spPr>
        <p:txBody>
          <a:bodyPr/>
          <a:lstStyle/>
          <a:p>
            <a:r>
              <a:rPr lang="en-US" dirty="0"/>
              <a:t>End-user App design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7669E6-C874-9FDC-0988-CFDA01BFD0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882" y="897533"/>
            <a:ext cx="1136809" cy="567238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3CA161F-95A6-4A5F-86EF-F0B4F4E428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6280" y="2155371"/>
            <a:ext cx="1136809" cy="246017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59DE9EE-8AD7-7CE7-F472-6CC5D35A35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0909" y="1937655"/>
            <a:ext cx="1279691" cy="276938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47C6960-92B8-A895-F03C-2EFF4581E5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60947" y="1107232"/>
            <a:ext cx="1403099" cy="507274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5C0CBF0-5E4B-0AC8-40DF-229BEEAF09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49049" y="1253624"/>
            <a:ext cx="1314339" cy="492034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4276F09-FD4C-CAB6-75FC-B06A91BDF5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87324" y="1226112"/>
            <a:ext cx="1586895" cy="494785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81AF06C-8D27-D965-EC6F-D20846CE3FF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60857" y="1253624"/>
            <a:ext cx="1772397" cy="4149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4145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A993E7-8945-DA06-7FD7-86ADF46CAD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136527"/>
            <a:ext cx="9601200" cy="712560"/>
          </a:xfrm>
        </p:spPr>
        <p:txBody>
          <a:bodyPr/>
          <a:lstStyle/>
          <a:p>
            <a:r>
              <a:rPr lang="en-US" dirty="0"/>
              <a:t>Admin UI design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7A4B3D-691F-7149-C4AD-5BF2837C3F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086" y="990462"/>
            <a:ext cx="4040778" cy="252548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B423103-4218-51E0-52A7-1E4BCD97B3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086" y="3579230"/>
            <a:ext cx="3894907" cy="314026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02D7B40-4BFE-2BB8-3C04-BBEA2E937B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5824" y="3851061"/>
            <a:ext cx="3894908" cy="259660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3B2C2D4-66B5-72BE-A440-16440670D9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6563" y="1569656"/>
            <a:ext cx="3680350" cy="371868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A948610-2B88-5738-D618-3925EF1912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55824" y="818468"/>
            <a:ext cx="4158857" cy="2697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679263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Universal Color Block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068FF"/>
      </a:accent1>
      <a:accent2>
        <a:srgbClr val="DAE5EF"/>
      </a:accent2>
      <a:accent3>
        <a:srgbClr val="637183"/>
      </a:accent3>
      <a:accent4>
        <a:srgbClr val="434E5E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75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45331398_Win32_SL_V13" id="{C59E605D-C281-4A06-BDA0-E97A35AC3AA8}" vid="{25D1D206-DA25-4050-926A-BD6D3A1B506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bcca6c91-6582-4996-8f91-46956c672cd0" xsi:nil="true"/>
    <_activity xmlns="bcca6c91-6582-4996-8f91-46956c672cd0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4869D3FE47CB447A5E76523E67A7C99" ma:contentTypeVersion="17" ma:contentTypeDescription="Create a new document." ma:contentTypeScope="" ma:versionID="93d714309023eac0d1c84d71a89d392c">
  <xsd:schema xmlns:xsd="http://www.w3.org/2001/XMLSchema" xmlns:xs="http://www.w3.org/2001/XMLSchema" xmlns:p="http://schemas.microsoft.com/office/2006/metadata/properties" xmlns:ns3="305e7c6c-4faa-4fc7-a457-e01c7639b5cf" xmlns:ns4="bcca6c91-6582-4996-8f91-46956c672cd0" targetNamespace="http://schemas.microsoft.com/office/2006/metadata/properties" ma:root="true" ma:fieldsID="fe356dcb412cc93a7d29e2b20bbad514" ns3:_="" ns4:_="">
    <xsd:import namespace="305e7c6c-4faa-4fc7-a457-e01c7639b5cf"/>
    <xsd:import namespace="bcca6c91-6582-4996-8f91-46956c672cd0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OCR" minOccurs="0"/>
                <xsd:element ref="ns4:MediaServiceDateTaken" minOccurs="0"/>
                <xsd:element ref="ns4:MediaServiceGenerationTime" minOccurs="0"/>
                <xsd:element ref="ns4:MediaServiceEventHashCode" minOccurs="0"/>
                <xsd:element ref="ns4:MediaServiceAutoKeyPoints" minOccurs="0"/>
                <xsd:element ref="ns4:MediaServiceKeyPoints" minOccurs="0"/>
                <xsd:element ref="ns4:MediaLengthInSeconds" minOccurs="0"/>
                <xsd:element ref="ns4:MediaServiceSearchProperties" minOccurs="0"/>
                <xsd:element ref="ns4:_activity" minOccurs="0"/>
                <xsd:element ref="ns4:MediaServiceObjectDetectorVersions" minOccurs="0"/>
                <xsd:element ref="ns4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05e7c6c-4faa-4fc7-a457-e01c7639b5cf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description="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cca6c91-6582-4996-8f91-46956c672cd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MediaServiceAutoTags" ma:internalName="MediaServiceAutoTags" ma:readOnly="true">
      <xsd:simpleType>
        <xsd:restriction base="dms:Text"/>
      </xsd:simpleType>
    </xsd:element>
    <xsd:element name="MediaServiceOCR" ma:index="14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MediaServiceSearchProperties" ma:index="2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_activity" ma:index="22" nillable="true" ma:displayName="_activity" ma:hidden="true" ma:internalName="_activity">
      <xsd:simpleType>
        <xsd:restriction base="dms:Note"/>
      </xsd:simple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ystemTags" ma:index="24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1E98C35-9ECE-4425-BCBA-00E118C705CE}">
  <ds:schemaRefs>
    <ds:schemaRef ds:uri="http://schemas.microsoft.com/office/2006/metadata/properties"/>
    <ds:schemaRef ds:uri="305e7c6c-4faa-4fc7-a457-e01c7639b5cf"/>
    <ds:schemaRef ds:uri="http://purl.org/dc/dcmitype/"/>
    <ds:schemaRef ds:uri="http://schemas.microsoft.com/office/infopath/2007/PartnerControls"/>
    <ds:schemaRef ds:uri="bcca6c91-6582-4996-8f91-46956c672cd0"/>
    <ds:schemaRef ds:uri="http://www.w3.org/XML/1998/namespace"/>
    <ds:schemaRef ds:uri="http://purl.org/dc/elements/1.1/"/>
    <ds:schemaRef ds:uri="http://schemas.microsoft.com/office/2006/documentManagement/types"/>
    <ds:schemaRef ds:uri="http://schemas.openxmlformats.org/package/2006/metadata/core-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45A8381C-73EB-48EA-B45F-7B7C8C7DF40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D674AEB-9D81-4D3A-8269-03E9CC89EB8D}">
  <ds:schemaRefs>
    <ds:schemaRef ds:uri="305e7c6c-4faa-4fc7-a457-e01c7639b5cf"/>
    <ds:schemaRef ds:uri="bcca6c91-6582-4996-8f91-46956c672cd0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Metadata/LabelInfo.xml><?xml version="1.0" encoding="utf-8"?>
<clbl:labelList xmlns:clbl="http://schemas.microsoft.com/office/2020/mipLabelMetadata">
  <clbl:label id="{ad6a39dd-96b6-4368-82da-f2ec4d92e26a}" enabled="0" method="" siteId="{ad6a39dd-96b6-4368-82da-f2ec4d92e26a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Universal presentation</Template>
  <TotalTime>227</TotalTime>
  <Words>1277</Words>
  <Application>Microsoft Office PowerPoint</Application>
  <PresentationFormat>Widescreen</PresentationFormat>
  <Paragraphs>145</Paragraphs>
  <Slides>14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Tenorite</vt:lpstr>
      <vt:lpstr>Custom</vt:lpstr>
      <vt:lpstr>Oreilly Architectural Katas Mobility corp. - Solution</vt:lpstr>
      <vt:lpstr>Agenda</vt:lpstr>
      <vt:lpstr>Introduction</vt:lpstr>
      <vt:lpstr>Problem statement and use-cases</vt:lpstr>
      <vt:lpstr>Proposed architecture overview</vt:lpstr>
      <vt:lpstr>Detailed component view</vt:lpstr>
      <vt:lpstr>AI – ML integration</vt:lpstr>
      <vt:lpstr>End-user App design</vt:lpstr>
      <vt:lpstr>Admin UI design</vt:lpstr>
      <vt:lpstr>Platform Security consideration</vt:lpstr>
      <vt:lpstr>AI Security Integration</vt:lpstr>
      <vt:lpstr>Privacy and GDPR Compliance </vt:lpstr>
      <vt:lpstr>Design considerations</vt:lpstr>
      <vt:lpstr>Thank you</vt:lpstr>
    </vt:vector>
  </TitlesOfParts>
  <Company>Tata Elxsi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Oreilly Architectural Katas Mobility corp. - Solution</dc:title>
  <dc:creator>Karthik Balasubramanian</dc:creator>
  <cp:lastModifiedBy>Karthik Balasubramanian</cp:lastModifiedBy>
  <cp:revision>1</cp:revision>
  <dcterms:created xsi:type="dcterms:W3CDTF">2025-10-17T04:47:08Z</dcterms:created>
  <dcterms:modified xsi:type="dcterms:W3CDTF">2025-10-23T05:41:43Z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0x010100E4869D3FE47CB447A5E76523E67A7C99</vt:lpwstr>
  </property>
</Properties>
</file>